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7"/>
  </p:notesMasterIdLst>
  <p:sldIdLst>
    <p:sldId id="256" r:id="rId3"/>
    <p:sldId id="335" r:id="rId4"/>
    <p:sldId id="333" r:id="rId5"/>
    <p:sldId id="336" r:id="rId6"/>
    <p:sldId id="334" r:id="rId7"/>
    <p:sldId id="284" r:id="rId8"/>
    <p:sldId id="326" r:id="rId9"/>
    <p:sldId id="291" r:id="rId10"/>
    <p:sldId id="285" r:id="rId11"/>
    <p:sldId id="283" r:id="rId12"/>
    <p:sldId id="257" r:id="rId13"/>
    <p:sldId id="278" r:id="rId14"/>
    <p:sldId id="279" r:id="rId15"/>
    <p:sldId id="280" r:id="rId16"/>
    <p:sldId id="281" r:id="rId17"/>
    <p:sldId id="287" r:id="rId18"/>
    <p:sldId id="299" r:id="rId19"/>
    <p:sldId id="300" r:id="rId20"/>
    <p:sldId id="295" r:id="rId21"/>
    <p:sldId id="301" r:id="rId22"/>
    <p:sldId id="297" r:id="rId23"/>
    <p:sldId id="318" r:id="rId24"/>
    <p:sldId id="319" r:id="rId25"/>
    <p:sldId id="322" r:id="rId26"/>
    <p:sldId id="337" r:id="rId27"/>
    <p:sldId id="302" r:id="rId28"/>
    <p:sldId id="298" r:id="rId29"/>
    <p:sldId id="320" r:id="rId30"/>
    <p:sldId id="325" r:id="rId31"/>
    <p:sldId id="324" r:id="rId32"/>
    <p:sldId id="327" r:id="rId33"/>
    <p:sldId id="296" r:id="rId34"/>
    <p:sldId id="304" r:id="rId35"/>
    <p:sldId id="269" r:id="rId36"/>
    <p:sldId id="338" r:id="rId37"/>
    <p:sldId id="339" r:id="rId38"/>
    <p:sldId id="341" r:id="rId39"/>
    <p:sldId id="274" r:id="rId40"/>
    <p:sldId id="268" r:id="rId41"/>
    <p:sldId id="306" r:id="rId42"/>
    <p:sldId id="342" r:id="rId43"/>
    <p:sldId id="343" r:id="rId44"/>
    <p:sldId id="273" r:id="rId45"/>
    <p:sldId id="329" r:id="rId46"/>
    <p:sldId id="272" r:id="rId47"/>
    <p:sldId id="307" r:id="rId48"/>
    <p:sldId id="308" r:id="rId49"/>
    <p:sldId id="328" r:id="rId50"/>
    <p:sldId id="330" r:id="rId51"/>
    <p:sldId id="271" r:id="rId52"/>
    <p:sldId id="331" r:id="rId53"/>
    <p:sldId id="309" r:id="rId54"/>
    <p:sldId id="260" r:id="rId55"/>
    <p:sldId id="305" r:id="rId56"/>
    <p:sldId id="289" r:id="rId57"/>
    <p:sldId id="261" r:id="rId58"/>
    <p:sldId id="310" r:id="rId59"/>
    <p:sldId id="311" r:id="rId60"/>
    <p:sldId id="313" r:id="rId61"/>
    <p:sldId id="314" r:id="rId62"/>
    <p:sldId id="316" r:id="rId63"/>
    <p:sldId id="323" r:id="rId64"/>
    <p:sldId id="315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5C98296-46D3-4061-ACE0-252681236059}">
          <p14:sldIdLst>
            <p14:sldId id="256"/>
            <p14:sldId id="335"/>
            <p14:sldId id="333"/>
            <p14:sldId id="336"/>
            <p14:sldId id="334"/>
          </p14:sldIdLst>
        </p14:section>
        <p14:section name="Metrics intro" id="{AA299CFA-AAAE-4F63-8551-9D2495E0FCCB}">
          <p14:sldIdLst>
            <p14:sldId id="284"/>
            <p14:sldId id="326"/>
            <p14:sldId id="291"/>
            <p14:sldId id="285"/>
            <p14:sldId id="283"/>
            <p14:sldId id="257"/>
            <p14:sldId id="278"/>
            <p14:sldId id="279"/>
            <p14:sldId id="280"/>
          </p14:sldIdLst>
        </p14:section>
        <p14:section name="CWL" id="{2CFB9AE9-D8B0-424C-B83E-DE8EC8E99E2B}">
          <p14:sldIdLst>
            <p14:sldId id="281"/>
            <p14:sldId id="287"/>
            <p14:sldId id="299"/>
            <p14:sldId id="300"/>
            <p14:sldId id="295"/>
            <p14:sldId id="301"/>
            <p14:sldId id="297"/>
            <p14:sldId id="318"/>
            <p14:sldId id="319"/>
            <p14:sldId id="322"/>
            <p14:sldId id="337"/>
            <p14:sldId id="302"/>
            <p14:sldId id="298"/>
            <p14:sldId id="320"/>
            <p14:sldId id="325"/>
            <p14:sldId id="324"/>
            <p14:sldId id="327"/>
            <p14:sldId id="296"/>
          </p14:sldIdLst>
        </p14:section>
        <p14:section name="Axiomatics" id="{5CF45D86-7E5D-47FA-A216-5D61F942ED9F}">
          <p14:sldIdLst>
            <p14:sldId id="304"/>
            <p14:sldId id="269"/>
            <p14:sldId id="338"/>
            <p14:sldId id="339"/>
            <p14:sldId id="341"/>
            <p14:sldId id="274"/>
            <p14:sldId id="268"/>
            <p14:sldId id="306"/>
            <p14:sldId id="342"/>
            <p14:sldId id="343"/>
            <p14:sldId id="273"/>
            <p14:sldId id="329"/>
            <p14:sldId id="272"/>
            <p14:sldId id="307"/>
            <p14:sldId id="308"/>
            <p14:sldId id="328"/>
            <p14:sldId id="330"/>
            <p14:sldId id="271"/>
            <p14:sldId id="331"/>
            <p14:sldId id="309"/>
            <p14:sldId id="260"/>
          </p14:sldIdLst>
        </p14:section>
        <p14:section name="Measuring the measures" id="{66866F8D-7A9D-423A-AF26-1F7B15034483}">
          <p14:sldIdLst>
            <p14:sldId id="305"/>
            <p14:sldId id="289"/>
            <p14:sldId id="261"/>
            <p14:sldId id="310"/>
            <p14:sldId id="311"/>
            <p14:sldId id="313"/>
            <p14:sldId id="314"/>
            <p14:sldId id="316"/>
            <p14:sldId id="323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3DB53-97B3-4B3B-AA50-C18493E6C295}" v="789" dt="2019-07-06T12:40:01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6406" autoAdjust="0"/>
  </p:normalViewPr>
  <p:slideViewPr>
    <p:cSldViewPr snapToGrid="0">
      <p:cViewPr>
        <p:scale>
          <a:sx n="76" d="100"/>
          <a:sy n="76" d="100"/>
        </p:scale>
        <p:origin x="869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50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Thomas" userId="03b8835d-8f7c-4397-bf43-184399beba7d" providerId="ADAL" clId="{C8F3DB53-97B3-4B3B-AA50-C18493E6C295}"/>
    <pc:docChg chg="undo custSel addSld delSld modSld sldOrd modSection">
      <pc:chgData name="Paul Thomas" userId="03b8835d-8f7c-4397-bf43-184399beba7d" providerId="ADAL" clId="{C8F3DB53-97B3-4B3B-AA50-C18493E6C295}" dt="2019-07-06T12:40:01.259" v="588" actId="20577"/>
      <pc:docMkLst>
        <pc:docMk/>
      </pc:docMkLst>
      <pc:sldChg chg="modSp">
        <pc:chgData name="Paul Thomas" userId="03b8835d-8f7c-4397-bf43-184399beba7d" providerId="ADAL" clId="{C8F3DB53-97B3-4B3B-AA50-C18493E6C295}" dt="2019-07-05T12:35:09.263" v="552" actId="20577"/>
        <pc:sldMkLst>
          <pc:docMk/>
          <pc:sldMk cId="2999357280" sldId="274"/>
        </pc:sldMkLst>
        <pc:spChg chg="mod">
          <ac:chgData name="Paul Thomas" userId="03b8835d-8f7c-4397-bf43-184399beba7d" providerId="ADAL" clId="{C8F3DB53-97B3-4B3B-AA50-C18493E6C295}" dt="2019-07-05T12:35:09.263" v="552" actId="20577"/>
          <ac:spMkLst>
            <pc:docMk/>
            <pc:sldMk cId="2999357280" sldId="274"/>
            <ac:spMk id="5" creationId="{91CFA291-45FE-42A0-B133-8FBABC47AD45}"/>
          </ac:spMkLst>
        </pc:spChg>
      </pc:sldChg>
      <pc:sldChg chg="modSp setBg">
        <pc:chgData name="Paul Thomas" userId="03b8835d-8f7c-4397-bf43-184399beba7d" providerId="ADAL" clId="{C8F3DB53-97B3-4B3B-AA50-C18493E6C295}" dt="2019-07-05T12:39:29.191" v="584"/>
        <pc:sldMkLst>
          <pc:docMk/>
          <pc:sldMk cId="3590338448" sldId="304"/>
        </pc:sldMkLst>
        <pc:spChg chg="mod">
          <ac:chgData name="Paul Thomas" userId="03b8835d-8f7c-4397-bf43-184399beba7d" providerId="ADAL" clId="{C8F3DB53-97B3-4B3B-AA50-C18493E6C295}" dt="2019-07-05T12:39:20.631" v="582" actId="20577"/>
          <ac:spMkLst>
            <pc:docMk/>
            <pc:sldMk cId="3590338448" sldId="304"/>
            <ac:spMk id="4" creationId="{9B13D32B-0ED9-4C81-8C12-FE8E01790BA5}"/>
          </ac:spMkLst>
        </pc:spChg>
      </pc:sldChg>
      <pc:sldChg chg="modSp">
        <pc:chgData name="Paul Thomas" userId="03b8835d-8f7c-4397-bf43-184399beba7d" providerId="ADAL" clId="{C8F3DB53-97B3-4B3B-AA50-C18493E6C295}" dt="2019-07-05T12:34:14.983" v="537" actId="20577"/>
        <pc:sldMkLst>
          <pc:docMk/>
          <pc:sldMk cId="2474569463" sldId="320"/>
        </pc:sldMkLst>
        <pc:spChg chg="mod">
          <ac:chgData name="Paul Thomas" userId="03b8835d-8f7c-4397-bf43-184399beba7d" providerId="ADAL" clId="{C8F3DB53-97B3-4B3B-AA50-C18493E6C295}" dt="2019-07-05T12:34:14.983" v="537" actId="20577"/>
          <ac:spMkLst>
            <pc:docMk/>
            <pc:sldMk cId="2474569463" sldId="320"/>
            <ac:spMk id="10" creationId="{FB50B9A6-A64B-486A-9162-A4415C1CD1D5}"/>
          </ac:spMkLst>
        </pc:spChg>
      </pc:sldChg>
      <pc:sldChg chg="modSp">
        <pc:chgData name="Paul Thomas" userId="03b8835d-8f7c-4397-bf43-184399beba7d" providerId="ADAL" clId="{C8F3DB53-97B3-4B3B-AA50-C18493E6C295}" dt="2019-07-06T12:40:01.259" v="588" actId="20577"/>
        <pc:sldMkLst>
          <pc:docMk/>
          <pc:sldMk cId="1333185111" sldId="327"/>
        </pc:sldMkLst>
        <pc:spChg chg="mod">
          <ac:chgData name="Paul Thomas" userId="03b8835d-8f7c-4397-bf43-184399beba7d" providerId="ADAL" clId="{C8F3DB53-97B3-4B3B-AA50-C18493E6C295}" dt="2019-07-06T12:40:01.259" v="588" actId="20577"/>
          <ac:spMkLst>
            <pc:docMk/>
            <pc:sldMk cId="1333185111" sldId="327"/>
            <ac:spMk id="17" creationId="{1AA320FD-D670-4E21-A119-F65F4F715C48}"/>
          </ac:spMkLst>
        </pc:spChg>
      </pc:sldChg>
      <pc:sldChg chg="del">
        <pc:chgData name="Paul Thomas" userId="03b8835d-8f7c-4397-bf43-184399beba7d" providerId="ADAL" clId="{C8F3DB53-97B3-4B3B-AA50-C18493E6C295}" dt="2019-07-05T11:47:29.123" v="227" actId="47"/>
        <pc:sldMkLst>
          <pc:docMk/>
          <pc:sldMk cId="772259264" sldId="332"/>
        </pc:sldMkLst>
      </pc:sldChg>
      <pc:sldChg chg="addSp delSp modSp add modNotesTx">
        <pc:chgData name="Paul Thomas" userId="03b8835d-8f7c-4397-bf43-184399beba7d" providerId="ADAL" clId="{C8F3DB53-97B3-4B3B-AA50-C18493E6C295}" dt="2019-07-05T11:46:16.848" v="179" actId="20577"/>
        <pc:sldMkLst>
          <pc:docMk/>
          <pc:sldMk cId="3620926036" sldId="338"/>
        </pc:sldMkLst>
        <pc:spChg chg="del">
          <ac:chgData name="Paul Thomas" userId="03b8835d-8f7c-4397-bf43-184399beba7d" providerId="ADAL" clId="{C8F3DB53-97B3-4B3B-AA50-C18493E6C295}" dt="2019-07-05T11:41:53.838" v="3" actId="478"/>
          <ac:spMkLst>
            <pc:docMk/>
            <pc:sldMk cId="3620926036" sldId="338"/>
            <ac:spMk id="2" creationId="{4ACA637D-F102-4034-BDBC-D0E639BB7920}"/>
          </ac:spMkLst>
        </pc:spChg>
        <pc:spChg chg="del mod">
          <ac:chgData name="Paul Thomas" userId="03b8835d-8f7c-4397-bf43-184399beba7d" providerId="ADAL" clId="{C8F3DB53-97B3-4B3B-AA50-C18493E6C295}" dt="2019-07-05T11:41:44.878" v="2"/>
          <ac:spMkLst>
            <pc:docMk/>
            <pc:sldMk cId="3620926036" sldId="338"/>
            <ac:spMk id="3" creationId="{531DBB45-46C5-4E39-B7D4-AFB79E00A03C}"/>
          </ac:spMkLst>
        </pc:spChg>
        <pc:spChg chg="add mod">
          <ac:chgData name="Paul Thomas" userId="03b8835d-8f7c-4397-bf43-184399beba7d" providerId="ADAL" clId="{C8F3DB53-97B3-4B3B-AA50-C18493E6C295}" dt="2019-07-05T11:42:52.469" v="66" actId="1076"/>
          <ac:spMkLst>
            <pc:docMk/>
            <pc:sldMk cId="3620926036" sldId="338"/>
            <ac:spMk id="5" creationId="{3091ACCF-BF92-4F71-B406-5A954829F72B}"/>
          </ac:spMkLst>
        </pc:spChg>
        <pc:picChg chg="add mod">
          <ac:chgData name="Paul Thomas" userId="03b8835d-8f7c-4397-bf43-184399beba7d" providerId="ADAL" clId="{C8F3DB53-97B3-4B3B-AA50-C18493E6C295}" dt="2019-07-05T11:44:03.291" v="72" actId="14826"/>
          <ac:picMkLst>
            <pc:docMk/>
            <pc:sldMk cId="3620926036" sldId="338"/>
            <ac:picMk id="4" creationId="{ABA364FC-94D1-4E4F-8390-A1D2BD8C4C7B}"/>
          </ac:picMkLst>
        </pc:picChg>
      </pc:sldChg>
      <pc:sldChg chg="add del setBg">
        <pc:chgData name="Paul Thomas" userId="03b8835d-8f7c-4397-bf43-184399beba7d" providerId="ADAL" clId="{C8F3DB53-97B3-4B3B-AA50-C18493E6C295}" dt="2019-07-05T11:43:10.543" v="70"/>
        <pc:sldMkLst>
          <pc:docMk/>
          <pc:sldMk cId="389736720" sldId="339"/>
        </pc:sldMkLst>
      </pc:sldChg>
      <pc:sldChg chg="modSp add modNotesTx">
        <pc:chgData name="Paul Thomas" userId="03b8835d-8f7c-4397-bf43-184399beba7d" providerId="ADAL" clId="{C8F3DB53-97B3-4B3B-AA50-C18493E6C295}" dt="2019-07-05T11:47:21.016" v="226" actId="20577"/>
        <pc:sldMkLst>
          <pc:docMk/>
          <pc:sldMk cId="3613008342" sldId="339"/>
        </pc:sldMkLst>
        <pc:picChg chg="mod">
          <ac:chgData name="Paul Thomas" userId="03b8835d-8f7c-4397-bf43-184399beba7d" providerId="ADAL" clId="{C8F3DB53-97B3-4B3B-AA50-C18493E6C295}" dt="2019-07-05T11:47:08.613" v="180" actId="14826"/>
          <ac:picMkLst>
            <pc:docMk/>
            <pc:sldMk cId="3613008342" sldId="339"/>
            <ac:picMk id="4" creationId="{ABA364FC-94D1-4E4F-8390-A1D2BD8C4C7B}"/>
          </ac:picMkLst>
        </pc:picChg>
      </pc:sldChg>
      <pc:sldChg chg="add del">
        <pc:chgData name="Paul Thomas" userId="03b8835d-8f7c-4397-bf43-184399beba7d" providerId="ADAL" clId="{C8F3DB53-97B3-4B3B-AA50-C18493E6C295}" dt="2019-07-05T11:54:11.101" v="232" actId="47"/>
        <pc:sldMkLst>
          <pc:docMk/>
          <pc:sldMk cId="2758506723" sldId="340"/>
        </pc:sldMkLst>
      </pc:sldChg>
      <pc:sldChg chg="add del setBg">
        <pc:chgData name="Paul Thomas" userId="03b8835d-8f7c-4397-bf43-184399beba7d" providerId="ADAL" clId="{C8F3DB53-97B3-4B3B-AA50-C18493E6C295}" dt="2019-07-05T11:54:09.414" v="230"/>
        <pc:sldMkLst>
          <pc:docMk/>
          <pc:sldMk cId="1682137863" sldId="341"/>
        </pc:sldMkLst>
      </pc:sldChg>
      <pc:sldChg chg="addSp delSp modSp add modNotesTx">
        <pc:chgData name="Paul Thomas" userId="03b8835d-8f7c-4397-bf43-184399beba7d" providerId="ADAL" clId="{C8F3DB53-97B3-4B3B-AA50-C18493E6C295}" dt="2019-07-05T12:03:12.927" v="297" actId="20577"/>
        <pc:sldMkLst>
          <pc:docMk/>
          <pc:sldMk cId="2545933355" sldId="341"/>
        </pc:sldMkLst>
        <pc:spChg chg="add mod">
          <ac:chgData name="Paul Thomas" userId="03b8835d-8f7c-4397-bf43-184399beba7d" providerId="ADAL" clId="{C8F3DB53-97B3-4B3B-AA50-C18493E6C295}" dt="2019-07-05T11:54:13.540" v="233" actId="478"/>
          <ac:spMkLst>
            <pc:docMk/>
            <pc:sldMk cId="2545933355" sldId="341"/>
            <ac:spMk id="3" creationId="{C4989A33-D828-4841-9DF4-1AB5B2DEF31B}"/>
          </ac:spMkLst>
        </pc:spChg>
        <pc:spChg chg="mod">
          <ac:chgData name="Paul Thomas" userId="03b8835d-8f7c-4397-bf43-184399beba7d" providerId="ADAL" clId="{C8F3DB53-97B3-4B3B-AA50-C18493E6C295}" dt="2019-07-05T11:54:41.565" v="296" actId="20577"/>
          <ac:spMkLst>
            <pc:docMk/>
            <pc:sldMk cId="2545933355" sldId="341"/>
            <ac:spMk id="5" creationId="{3091ACCF-BF92-4F71-B406-5A954829F72B}"/>
          </ac:spMkLst>
        </pc:spChg>
        <pc:picChg chg="del">
          <ac:chgData name="Paul Thomas" userId="03b8835d-8f7c-4397-bf43-184399beba7d" providerId="ADAL" clId="{C8F3DB53-97B3-4B3B-AA50-C18493E6C295}" dt="2019-07-05T11:54:13.540" v="233" actId="478"/>
          <ac:picMkLst>
            <pc:docMk/>
            <pc:sldMk cId="2545933355" sldId="341"/>
            <ac:picMk id="4" creationId="{ABA364FC-94D1-4E4F-8390-A1D2BD8C4C7B}"/>
          </ac:picMkLst>
        </pc:picChg>
      </pc:sldChg>
      <pc:sldChg chg="modSp add ord">
        <pc:chgData name="Paul Thomas" userId="03b8835d-8f7c-4397-bf43-184399beba7d" providerId="ADAL" clId="{C8F3DB53-97B3-4B3B-AA50-C18493E6C295}" dt="2019-07-05T12:40:27.641" v="585" actId="108"/>
        <pc:sldMkLst>
          <pc:docMk/>
          <pc:sldMk cId="2580781345" sldId="342"/>
        </pc:sldMkLst>
        <pc:spChg chg="mod">
          <ac:chgData name="Paul Thomas" userId="03b8835d-8f7c-4397-bf43-184399beba7d" providerId="ADAL" clId="{C8F3DB53-97B3-4B3B-AA50-C18493E6C295}" dt="2019-07-05T12:16:13.246" v="322" actId="20577"/>
          <ac:spMkLst>
            <pc:docMk/>
            <pc:sldMk cId="2580781345" sldId="342"/>
            <ac:spMk id="2" creationId="{8CDE133A-7165-4A96-87F1-13ADB5B48BC6}"/>
          </ac:spMkLst>
        </pc:spChg>
        <pc:spChg chg="mod">
          <ac:chgData name="Paul Thomas" userId="03b8835d-8f7c-4397-bf43-184399beba7d" providerId="ADAL" clId="{C8F3DB53-97B3-4B3B-AA50-C18493E6C295}" dt="2019-07-05T12:40:27.641" v="585" actId="108"/>
          <ac:spMkLst>
            <pc:docMk/>
            <pc:sldMk cId="2580781345" sldId="342"/>
            <ac:spMk id="5" creationId="{91CFA291-45FE-42A0-B133-8FBABC47AD45}"/>
          </ac:spMkLst>
        </pc:spChg>
      </pc:sldChg>
      <pc:sldChg chg="add del setBg">
        <pc:chgData name="Paul Thomas" userId="03b8835d-8f7c-4397-bf43-184399beba7d" providerId="ADAL" clId="{C8F3DB53-97B3-4B3B-AA50-C18493E6C295}" dt="2019-07-05T12:17:47.526" v="503"/>
        <pc:sldMkLst>
          <pc:docMk/>
          <pc:sldMk cId="450756080" sldId="343"/>
        </pc:sldMkLst>
      </pc:sldChg>
      <pc:sldChg chg="modSp add">
        <pc:chgData name="Paul Thomas" userId="03b8835d-8f7c-4397-bf43-184399beba7d" providerId="ADAL" clId="{C8F3DB53-97B3-4B3B-AA50-C18493E6C295}" dt="2019-07-05T12:17:52.467" v="517" actId="20577"/>
        <pc:sldMkLst>
          <pc:docMk/>
          <pc:sldMk cId="2453691831" sldId="343"/>
        </pc:sldMkLst>
        <pc:spChg chg="mod">
          <ac:chgData name="Paul Thomas" userId="03b8835d-8f7c-4397-bf43-184399beba7d" providerId="ADAL" clId="{C8F3DB53-97B3-4B3B-AA50-C18493E6C295}" dt="2019-07-05T12:17:52.467" v="517" actId="20577"/>
          <ac:spMkLst>
            <pc:docMk/>
            <pc:sldMk cId="2453691831" sldId="343"/>
            <ac:spMk id="3" creationId="{531DBB45-46C5-4E39-B7D4-AFB79E00A03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B-441B-AB27-76F4155F1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0.47</c:v>
                </c:pt>
                <c:pt idx="1">
                  <c:v>0.21</c:v>
                </c:pt>
                <c:pt idx="2">
                  <c:v>0.12</c:v>
                </c:pt>
                <c:pt idx="3">
                  <c:v>7.0000000000000007E-2</c:v>
                </c:pt>
                <c:pt idx="4">
                  <c:v>0.04</c:v>
                </c:pt>
                <c:pt idx="5">
                  <c:v>0.02</c:v>
                </c:pt>
                <c:pt idx="6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A0-4B16-B141-3336BD7A3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B-441B-AB27-76F4155F1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</c:v>
                </c:pt>
                <c:pt idx="1">
                  <c:v>0.24</c:v>
                </c:pt>
                <c:pt idx="2">
                  <c:v>0.14399999999999999</c:v>
                </c:pt>
                <c:pt idx="3">
                  <c:v>8.6400000000000005E-2</c:v>
                </c:pt>
                <c:pt idx="4">
                  <c:v>5.1999999999999998E-2</c:v>
                </c:pt>
                <c:pt idx="5">
                  <c:v>3.1E-2</c:v>
                </c:pt>
                <c:pt idx="6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DE-4E35-8373-B2374BD57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DE-4E35-8373-B2374BD57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BB-441B-AB27-76F4155F1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0.44400000000000001</c:v>
                </c:pt>
                <c:pt idx="1">
                  <c:v>0.56200000000000006</c:v>
                </c:pt>
                <c:pt idx="2">
                  <c:v>0.56200000000000006</c:v>
                </c:pt>
                <c:pt idx="3">
                  <c:v>0.64</c:v>
                </c:pt>
                <c:pt idx="4">
                  <c:v>0.69399999999999995</c:v>
                </c:pt>
                <c:pt idx="5">
                  <c:v>0.73499999999999999</c:v>
                </c:pt>
                <c:pt idx="6">
                  <c:v>0.76600000000000001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DE-4E35-8373-B2374BD57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</c:v>
                </c:pt>
                <c:pt idx="1">
                  <c:v>0.24</c:v>
                </c:pt>
                <c:pt idx="2">
                  <c:v>0.14399999999999999</c:v>
                </c:pt>
                <c:pt idx="3">
                  <c:v>8.6400000000000005E-2</c:v>
                </c:pt>
                <c:pt idx="4">
                  <c:v>5.1999999999999998E-2</c:v>
                </c:pt>
                <c:pt idx="5">
                  <c:v>3.1E-2</c:v>
                </c:pt>
                <c:pt idx="6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DE-4E35-8373-B2374BD57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0-420A-B2A7-973D5E3E1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492832"/>
        <c:axId val="369493488"/>
      </c:barChart>
      <c:catAx>
        <c:axId val="36949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3488"/>
        <c:crosses val="autoZero"/>
        <c:auto val="1"/>
        <c:lblAlgn val="ctr"/>
        <c:lblOffset val="100"/>
        <c:noMultiLvlLbl val="0"/>
      </c:catAx>
      <c:valAx>
        <c:axId val="369493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3-4744-833E-31A98561A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492832"/>
        <c:axId val="369493488"/>
      </c:barChart>
      <c:catAx>
        <c:axId val="36949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3488"/>
        <c:crosses val="autoZero"/>
        <c:auto val="1"/>
        <c:lblAlgn val="ctr"/>
        <c:lblOffset val="100"/>
        <c:noMultiLvlLbl val="0"/>
      </c:catAx>
      <c:valAx>
        <c:axId val="369493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</c:v>
                </c:pt>
                <c:pt idx="1">
                  <c:v>0.24</c:v>
                </c:pt>
                <c:pt idx="2">
                  <c:v>0.14399999999999999</c:v>
                </c:pt>
                <c:pt idx="3">
                  <c:v>8.6400000000000005E-2</c:v>
                </c:pt>
                <c:pt idx="4">
                  <c:v>5.1999999999999998E-2</c:v>
                </c:pt>
                <c:pt idx="5">
                  <c:v>3.1E-2</c:v>
                </c:pt>
                <c:pt idx="6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4-4BA7-BE06-3C20C1EAE7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3748088"/>
        <c:axId val="523748744"/>
      </c:barChart>
      <c:catAx>
        <c:axId val="523748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744"/>
        <c:crosses val="autoZero"/>
        <c:auto val="1"/>
        <c:lblAlgn val="ctr"/>
        <c:lblOffset val="100"/>
        <c:noMultiLvlLbl val="0"/>
      </c:catAx>
      <c:valAx>
        <c:axId val="5237487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74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0.33300000000000002</c:v>
                </c:pt>
                <c:pt idx="1">
                  <c:v>0.33300000000000002</c:v>
                </c:pt>
                <c:pt idx="2">
                  <c:v>0.33300000000000002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2E-4BE5-8978-AC0F5B83E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492832"/>
        <c:axId val="369493488"/>
      </c:barChart>
      <c:catAx>
        <c:axId val="36949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3488"/>
        <c:crosses val="autoZero"/>
        <c:auto val="1"/>
        <c:lblAlgn val="ctr"/>
        <c:lblOffset val="100"/>
        <c:noMultiLvlLbl val="0"/>
      </c:catAx>
      <c:valAx>
        <c:axId val="3694934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9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7.svg"/><Relationship Id="rId1" Type="http://schemas.openxmlformats.org/officeDocument/2006/relationships/image" Target="../media/image24.png"/><Relationship Id="rId6" Type="http://schemas.openxmlformats.org/officeDocument/2006/relationships/image" Target="../media/image21.svg"/><Relationship Id="rId5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ED180-ED4B-40B4-A0E5-CAC7E623F0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C7C1245-DF06-4DA9-9E05-7121EED05CEB}">
      <dgm:prSet/>
      <dgm:spPr/>
      <dgm:t>
        <a:bodyPr/>
        <a:lstStyle/>
        <a:p>
          <a:r>
            <a:rPr lang="en-AU" dirty="0"/>
            <a:t>Cheap</a:t>
          </a:r>
          <a:endParaRPr lang="en-US" dirty="0"/>
        </a:p>
      </dgm:t>
    </dgm:pt>
    <dgm:pt modelId="{1CDAD0B7-4A9C-4A2F-A53A-B97E8D3778F1}" type="parTrans" cxnId="{DBCD271F-9C63-4576-9125-30AE1024F7A0}">
      <dgm:prSet/>
      <dgm:spPr/>
      <dgm:t>
        <a:bodyPr/>
        <a:lstStyle/>
        <a:p>
          <a:endParaRPr lang="en-US"/>
        </a:p>
      </dgm:t>
    </dgm:pt>
    <dgm:pt modelId="{EB2DE6F5-1AAD-470F-827F-E742E1FE0766}" type="sibTrans" cxnId="{DBCD271F-9C63-4576-9125-30AE1024F7A0}">
      <dgm:prSet/>
      <dgm:spPr/>
      <dgm:t>
        <a:bodyPr/>
        <a:lstStyle/>
        <a:p>
          <a:endParaRPr lang="en-US"/>
        </a:p>
      </dgm:t>
    </dgm:pt>
    <dgm:pt modelId="{3FFA7D98-CD1F-43C8-9401-23BE30688E25}">
      <dgm:prSet/>
      <dgm:spPr/>
      <dgm:t>
        <a:bodyPr/>
        <a:lstStyle/>
        <a:p>
          <a:r>
            <a:rPr lang="en-AU" dirty="0"/>
            <a:t>Fast</a:t>
          </a:r>
          <a:endParaRPr lang="en-US" dirty="0"/>
        </a:p>
      </dgm:t>
    </dgm:pt>
    <dgm:pt modelId="{427C815B-256B-447C-AAA7-724E364AF12B}" type="parTrans" cxnId="{8173B7F4-ADE4-4446-9342-934067F4B979}">
      <dgm:prSet/>
      <dgm:spPr/>
      <dgm:t>
        <a:bodyPr/>
        <a:lstStyle/>
        <a:p>
          <a:endParaRPr lang="en-US"/>
        </a:p>
      </dgm:t>
    </dgm:pt>
    <dgm:pt modelId="{DF0033D9-B66B-4C3E-8D4D-D6FF6A636DA9}" type="sibTrans" cxnId="{8173B7F4-ADE4-4446-9342-934067F4B979}">
      <dgm:prSet/>
      <dgm:spPr/>
      <dgm:t>
        <a:bodyPr/>
        <a:lstStyle/>
        <a:p>
          <a:endParaRPr lang="en-US"/>
        </a:p>
      </dgm:t>
    </dgm:pt>
    <dgm:pt modelId="{F473D9C5-D0AD-4F53-A4D6-10B84B26EC93}">
      <dgm:prSet/>
      <dgm:spPr/>
      <dgm:t>
        <a:bodyPr/>
        <a:lstStyle/>
        <a:p>
          <a:r>
            <a:rPr lang="en-AU" dirty="0"/>
            <a:t>Repeatable</a:t>
          </a:r>
          <a:endParaRPr lang="en-US" dirty="0"/>
        </a:p>
      </dgm:t>
    </dgm:pt>
    <dgm:pt modelId="{1F96A4B6-1F2B-4B9E-A615-C5CD369D0C30}" type="parTrans" cxnId="{0CDB3320-6E19-4BDE-AEB3-D92E9D49A734}">
      <dgm:prSet/>
      <dgm:spPr/>
      <dgm:t>
        <a:bodyPr/>
        <a:lstStyle/>
        <a:p>
          <a:endParaRPr lang="en-US"/>
        </a:p>
      </dgm:t>
    </dgm:pt>
    <dgm:pt modelId="{E4893891-E9DF-44DC-8739-CFCFDFF658C8}" type="sibTrans" cxnId="{0CDB3320-6E19-4BDE-AEB3-D92E9D49A734}">
      <dgm:prSet/>
      <dgm:spPr/>
      <dgm:t>
        <a:bodyPr/>
        <a:lstStyle/>
        <a:p>
          <a:endParaRPr lang="en-US"/>
        </a:p>
      </dgm:t>
    </dgm:pt>
    <dgm:pt modelId="{5CB0FC9C-B5C0-4AD9-BF50-CA70E165FDA8}">
      <dgm:prSet/>
      <dgm:spPr/>
      <dgm:t>
        <a:bodyPr/>
        <a:lstStyle/>
        <a:p>
          <a:r>
            <a:rPr lang="en-AU" dirty="0"/>
            <a:t>Tells us about the real experience</a:t>
          </a:r>
          <a:endParaRPr lang="en-US" dirty="0"/>
        </a:p>
      </dgm:t>
    </dgm:pt>
    <dgm:pt modelId="{60221389-B1E8-4738-A63B-3C45901F6981}" type="parTrans" cxnId="{1B8510EF-7679-40E3-A76D-C2DC4846A699}">
      <dgm:prSet/>
      <dgm:spPr/>
      <dgm:t>
        <a:bodyPr/>
        <a:lstStyle/>
        <a:p>
          <a:endParaRPr lang="en-US"/>
        </a:p>
      </dgm:t>
    </dgm:pt>
    <dgm:pt modelId="{A1C3EB28-3490-4238-AC69-BCBA51BABAB8}" type="sibTrans" cxnId="{1B8510EF-7679-40E3-A76D-C2DC4846A699}">
      <dgm:prSet/>
      <dgm:spPr/>
      <dgm:t>
        <a:bodyPr/>
        <a:lstStyle/>
        <a:p>
          <a:endParaRPr lang="en-US"/>
        </a:p>
      </dgm:t>
    </dgm:pt>
    <dgm:pt modelId="{DE431A3B-F6A2-4E02-85F0-5AE9F5BE7DF7}" type="pres">
      <dgm:prSet presAssocID="{F0FED180-ED4B-40B4-A0E5-CAC7E623F044}" presName="root" presStyleCnt="0">
        <dgm:presLayoutVars>
          <dgm:dir/>
          <dgm:resizeHandles val="exact"/>
        </dgm:presLayoutVars>
      </dgm:prSet>
      <dgm:spPr/>
    </dgm:pt>
    <dgm:pt modelId="{537E3A5C-7D42-4D81-B8A5-5CEA91C7814A}" type="pres">
      <dgm:prSet presAssocID="{5C7C1245-DF06-4DA9-9E05-7121EED05CEB}" presName="compNode" presStyleCnt="0"/>
      <dgm:spPr/>
    </dgm:pt>
    <dgm:pt modelId="{8A04D7A8-F242-4446-B2A1-688F65AA6488}" type="pres">
      <dgm:prSet presAssocID="{5C7C1245-DF06-4DA9-9E05-7121EED05CEB}" presName="bgRect" presStyleLbl="bgShp" presStyleIdx="0" presStyleCnt="4"/>
      <dgm:spPr/>
    </dgm:pt>
    <dgm:pt modelId="{22191A6F-FEC3-429C-B965-789F02391040}" type="pres">
      <dgm:prSet presAssocID="{5C7C1245-DF06-4DA9-9E05-7121EED05C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176DB85-FB49-4FD3-8FEC-5440FA24A296}" type="pres">
      <dgm:prSet presAssocID="{5C7C1245-DF06-4DA9-9E05-7121EED05CEB}" presName="spaceRect" presStyleCnt="0"/>
      <dgm:spPr/>
    </dgm:pt>
    <dgm:pt modelId="{36B97193-9CD9-499F-A044-A0A2AE10C7C7}" type="pres">
      <dgm:prSet presAssocID="{5C7C1245-DF06-4DA9-9E05-7121EED05CEB}" presName="parTx" presStyleLbl="revTx" presStyleIdx="0" presStyleCnt="4">
        <dgm:presLayoutVars>
          <dgm:chMax val="0"/>
          <dgm:chPref val="0"/>
        </dgm:presLayoutVars>
      </dgm:prSet>
      <dgm:spPr/>
    </dgm:pt>
    <dgm:pt modelId="{33055B0E-D25B-4EC5-8E1B-CB237675E22B}" type="pres">
      <dgm:prSet presAssocID="{EB2DE6F5-1AAD-470F-827F-E742E1FE0766}" presName="sibTrans" presStyleCnt="0"/>
      <dgm:spPr/>
    </dgm:pt>
    <dgm:pt modelId="{D01424BE-253E-460D-8519-FE8164575026}" type="pres">
      <dgm:prSet presAssocID="{3FFA7D98-CD1F-43C8-9401-23BE30688E25}" presName="compNode" presStyleCnt="0"/>
      <dgm:spPr/>
    </dgm:pt>
    <dgm:pt modelId="{46A8D661-9F3C-4298-90F8-DA3C84367CC3}" type="pres">
      <dgm:prSet presAssocID="{3FFA7D98-CD1F-43C8-9401-23BE30688E25}" presName="bgRect" presStyleLbl="bgShp" presStyleIdx="1" presStyleCnt="4"/>
      <dgm:spPr/>
    </dgm:pt>
    <dgm:pt modelId="{1DA1D727-5706-4DA4-A049-836E6E15F689}" type="pres">
      <dgm:prSet presAssocID="{3FFA7D98-CD1F-43C8-9401-23BE30688E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7C94B5E-48AD-4EDB-9F18-56B618AFB62F}" type="pres">
      <dgm:prSet presAssocID="{3FFA7D98-CD1F-43C8-9401-23BE30688E25}" presName="spaceRect" presStyleCnt="0"/>
      <dgm:spPr/>
    </dgm:pt>
    <dgm:pt modelId="{D6E413BE-7BA5-4CE7-A5BC-73D33FC2A606}" type="pres">
      <dgm:prSet presAssocID="{3FFA7D98-CD1F-43C8-9401-23BE30688E25}" presName="parTx" presStyleLbl="revTx" presStyleIdx="1" presStyleCnt="4">
        <dgm:presLayoutVars>
          <dgm:chMax val="0"/>
          <dgm:chPref val="0"/>
        </dgm:presLayoutVars>
      </dgm:prSet>
      <dgm:spPr/>
    </dgm:pt>
    <dgm:pt modelId="{A91DC55E-EF96-4A24-BCD2-E2B991822485}" type="pres">
      <dgm:prSet presAssocID="{DF0033D9-B66B-4C3E-8D4D-D6FF6A636DA9}" presName="sibTrans" presStyleCnt="0"/>
      <dgm:spPr/>
    </dgm:pt>
    <dgm:pt modelId="{47380F47-7EAD-4403-BE2D-D16518859110}" type="pres">
      <dgm:prSet presAssocID="{F473D9C5-D0AD-4F53-A4D6-10B84B26EC93}" presName="compNode" presStyleCnt="0"/>
      <dgm:spPr/>
    </dgm:pt>
    <dgm:pt modelId="{6B4F61E6-6169-45FD-9C20-952BD8C6ACDD}" type="pres">
      <dgm:prSet presAssocID="{F473D9C5-D0AD-4F53-A4D6-10B84B26EC93}" presName="bgRect" presStyleLbl="bgShp" presStyleIdx="2" presStyleCnt="4"/>
      <dgm:spPr/>
    </dgm:pt>
    <dgm:pt modelId="{6A5A2AF7-CB94-42A1-9195-6D332B3EDE65}" type="pres">
      <dgm:prSet presAssocID="{F473D9C5-D0AD-4F53-A4D6-10B84B26EC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26F38109-CA3F-4213-9C02-DABD871E1ED1}" type="pres">
      <dgm:prSet presAssocID="{F473D9C5-D0AD-4F53-A4D6-10B84B26EC93}" presName="spaceRect" presStyleCnt="0"/>
      <dgm:spPr/>
    </dgm:pt>
    <dgm:pt modelId="{5D3A377F-983B-4BC6-925D-ABFB85967132}" type="pres">
      <dgm:prSet presAssocID="{F473D9C5-D0AD-4F53-A4D6-10B84B26EC93}" presName="parTx" presStyleLbl="revTx" presStyleIdx="2" presStyleCnt="4">
        <dgm:presLayoutVars>
          <dgm:chMax val="0"/>
          <dgm:chPref val="0"/>
        </dgm:presLayoutVars>
      </dgm:prSet>
      <dgm:spPr/>
    </dgm:pt>
    <dgm:pt modelId="{2C4B1797-4859-479C-9261-B00FA2C77513}" type="pres">
      <dgm:prSet presAssocID="{E4893891-E9DF-44DC-8739-CFCFDFF658C8}" presName="sibTrans" presStyleCnt="0"/>
      <dgm:spPr/>
    </dgm:pt>
    <dgm:pt modelId="{EB8FBC97-55C3-4DA7-8E90-5FCF1ABF5FD4}" type="pres">
      <dgm:prSet presAssocID="{5CB0FC9C-B5C0-4AD9-BF50-CA70E165FDA8}" presName="compNode" presStyleCnt="0"/>
      <dgm:spPr/>
    </dgm:pt>
    <dgm:pt modelId="{006D6914-C614-45A9-BA1A-9C6A2F195C83}" type="pres">
      <dgm:prSet presAssocID="{5CB0FC9C-B5C0-4AD9-BF50-CA70E165FDA8}" presName="bgRect" presStyleLbl="bgShp" presStyleIdx="3" presStyleCnt="4"/>
      <dgm:spPr/>
    </dgm:pt>
    <dgm:pt modelId="{7EB5F6B2-D6F9-4653-9422-88615A4AC0ED}" type="pres">
      <dgm:prSet presAssocID="{5CB0FC9C-B5C0-4AD9-BF50-CA70E165FD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DE4A5B6F-13FC-4B5B-BFC7-D250A643893C}" type="pres">
      <dgm:prSet presAssocID="{5CB0FC9C-B5C0-4AD9-BF50-CA70E165FDA8}" presName="spaceRect" presStyleCnt="0"/>
      <dgm:spPr/>
    </dgm:pt>
    <dgm:pt modelId="{3A01F096-67F2-4D6B-98DF-CF0E79C741DE}" type="pres">
      <dgm:prSet presAssocID="{5CB0FC9C-B5C0-4AD9-BF50-CA70E165FD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8A3311-6B74-4C2F-9432-B6B84FBDC66B}" type="presOf" srcId="{5CB0FC9C-B5C0-4AD9-BF50-CA70E165FDA8}" destId="{3A01F096-67F2-4D6B-98DF-CF0E79C741DE}" srcOrd="0" destOrd="0" presId="urn:microsoft.com/office/officeart/2018/2/layout/IconVerticalSolidList"/>
    <dgm:cxn modelId="{DBCD271F-9C63-4576-9125-30AE1024F7A0}" srcId="{F0FED180-ED4B-40B4-A0E5-CAC7E623F044}" destId="{5C7C1245-DF06-4DA9-9E05-7121EED05CEB}" srcOrd="0" destOrd="0" parTransId="{1CDAD0B7-4A9C-4A2F-A53A-B97E8D3778F1}" sibTransId="{EB2DE6F5-1AAD-470F-827F-E742E1FE0766}"/>
    <dgm:cxn modelId="{0CDB3320-6E19-4BDE-AEB3-D92E9D49A734}" srcId="{F0FED180-ED4B-40B4-A0E5-CAC7E623F044}" destId="{F473D9C5-D0AD-4F53-A4D6-10B84B26EC93}" srcOrd="2" destOrd="0" parTransId="{1F96A4B6-1F2B-4B9E-A615-C5CD369D0C30}" sibTransId="{E4893891-E9DF-44DC-8739-CFCFDFF658C8}"/>
    <dgm:cxn modelId="{09255931-2878-458C-BBE7-F391F71CE82F}" type="presOf" srcId="{F473D9C5-D0AD-4F53-A4D6-10B84B26EC93}" destId="{5D3A377F-983B-4BC6-925D-ABFB85967132}" srcOrd="0" destOrd="0" presId="urn:microsoft.com/office/officeart/2018/2/layout/IconVerticalSolidList"/>
    <dgm:cxn modelId="{A773B43F-0F1B-485E-B2E5-FEA763AECA34}" type="presOf" srcId="{3FFA7D98-CD1F-43C8-9401-23BE30688E25}" destId="{D6E413BE-7BA5-4CE7-A5BC-73D33FC2A606}" srcOrd="0" destOrd="0" presId="urn:microsoft.com/office/officeart/2018/2/layout/IconVerticalSolidList"/>
    <dgm:cxn modelId="{8F940892-7F50-4053-BAD3-2EA5B84A7C60}" type="presOf" srcId="{F0FED180-ED4B-40B4-A0E5-CAC7E623F044}" destId="{DE431A3B-F6A2-4E02-85F0-5AE9F5BE7DF7}" srcOrd="0" destOrd="0" presId="urn:microsoft.com/office/officeart/2018/2/layout/IconVerticalSolidList"/>
    <dgm:cxn modelId="{D4E28ED6-3080-4B08-8C2F-F01B3AD45E4E}" type="presOf" srcId="{5C7C1245-DF06-4DA9-9E05-7121EED05CEB}" destId="{36B97193-9CD9-499F-A044-A0A2AE10C7C7}" srcOrd="0" destOrd="0" presId="urn:microsoft.com/office/officeart/2018/2/layout/IconVerticalSolidList"/>
    <dgm:cxn modelId="{1B8510EF-7679-40E3-A76D-C2DC4846A699}" srcId="{F0FED180-ED4B-40B4-A0E5-CAC7E623F044}" destId="{5CB0FC9C-B5C0-4AD9-BF50-CA70E165FDA8}" srcOrd="3" destOrd="0" parTransId="{60221389-B1E8-4738-A63B-3C45901F6981}" sibTransId="{A1C3EB28-3490-4238-AC69-BCBA51BABAB8}"/>
    <dgm:cxn modelId="{8173B7F4-ADE4-4446-9342-934067F4B979}" srcId="{F0FED180-ED4B-40B4-A0E5-CAC7E623F044}" destId="{3FFA7D98-CD1F-43C8-9401-23BE30688E25}" srcOrd="1" destOrd="0" parTransId="{427C815B-256B-447C-AAA7-724E364AF12B}" sibTransId="{DF0033D9-B66B-4C3E-8D4D-D6FF6A636DA9}"/>
    <dgm:cxn modelId="{B7A859D9-9B7E-4670-AD28-BCC6BC95CBF5}" type="presParOf" srcId="{DE431A3B-F6A2-4E02-85F0-5AE9F5BE7DF7}" destId="{537E3A5C-7D42-4D81-B8A5-5CEA91C7814A}" srcOrd="0" destOrd="0" presId="urn:microsoft.com/office/officeart/2018/2/layout/IconVerticalSolidList"/>
    <dgm:cxn modelId="{75B70B53-094A-4E87-A862-D93BA175BE7F}" type="presParOf" srcId="{537E3A5C-7D42-4D81-B8A5-5CEA91C7814A}" destId="{8A04D7A8-F242-4446-B2A1-688F65AA6488}" srcOrd="0" destOrd="0" presId="urn:microsoft.com/office/officeart/2018/2/layout/IconVerticalSolidList"/>
    <dgm:cxn modelId="{8EC68F1E-5C00-4FFE-AEC2-EC0AB463A361}" type="presParOf" srcId="{537E3A5C-7D42-4D81-B8A5-5CEA91C7814A}" destId="{22191A6F-FEC3-429C-B965-789F02391040}" srcOrd="1" destOrd="0" presId="urn:microsoft.com/office/officeart/2018/2/layout/IconVerticalSolidList"/>
    <dgm:cxn modelId="{C7DC9F42-907C-4AC7-9AE2-B99747EAABF9}" type="presParOf" srcId="{537E3A5C-7D42-4D81-B8A5-5CEA91C7814A}" destId="{6176DB85-FB49-4FD3-8FEC-5440FA24A296}" srcOrd="2" destOrd="0" presId="urn:microsoft.com/office/officeart/2018/2/layout/IconVerticalSolidList"/>
    <dgm:cxn modelId="{B164EA6E-EE85-47CC-AC1B-3CA252DE8BB4}" type="presParOf" srcId="{537E3A5C-7D42-4D81-B8A5-5CEA91C7814A}" destId="{36B97193-9CD9-499F-A044-A0A2AE10C7C7}" srcOrd="3" destOrd="0" presId="urn:microsoft.com/office/officeart/2018/2/layout/IconVerticalSolidList"/>
    <dgm:cxn modelId="{95F1B6D6-127A-4169-9AC0-DEBA1FF9AA98}" type="presParOf" srcId="{DE431A3B-F6A2-4E02-85F0-5AE9F5BE7DF7}" destId="{33055B0E-D25B-4EC5-8E1B-CB237675E22B}" srcOrd="1" destOrd="0" presId="urn:microsoft.com/office/officeart/2018/2/layout/IconVerticalSolidList"/>
    <dgm:cxn modelId="{6568E3F8-2E8D-48F3-86D2-640038D2A19E}" type="presParOf" srcId="{DE431A3B-F6A2-4E02-85F0-5AE9F5BE7DF7}" destId="{D01424BE-253E-460D-8519-FE8164575026}" srcOrd="2" destOrd="0" presId="urn:microsoft.com/office/officeart/2018/2/layout/IconVerticalSolidList"/>
    <dgm:cxn modelId="{C566BF2B-4EBA-4953-8BFA-D5AEF80ECFB9}" type="presParOf" srcId="{D01424BE-253E-460D-8519-FE8164575026}" destId="{46A8D661-9F3C-4298-90F8-DA3C84367CC3}" srcOrd="0" destOrd="0" presId="urn:microsoft.com/office/officeart/2018/2/layout/IconVerticalSolidList"/>
    <dgm:cxn modelId="{D3FC88F2-40F0-4A72-8EF5-C829685F0423}" type="presParOf" srcId="{D01424BE-253E-460D-8519-FE8164575026}" destId="{1DA1D727-5706-4DA4-A049-836E6E15F689}" srcOrd="1" destOrd="0" presId="urn:microsoft.com/office/officeart/2018/2/layout/IconVerticalSolidList"/>
    <dgm:cxn modelId="{7B53C05B-1AAA-4364-9C26-91A2C7DF0FE0}" type="presParOf" srcId="{D01424BE-253E-460D-8519-FE8164575026}" destId="{17C94B5E-48AD-4EDB-9F18-56B618AFB62F}" srcOrd="2" destOrd="0" presId="urn:microsoft.com/office/officeart/2018/2/layout/IconVerticalSolidList"/>
    <dgm:cxn modelId="{2FEE3FD1-825C-45C1-864D-EBCEBE2762B6}" type="presParOf" srcId="{D01424BE-253E-460D-8519-FE8164575026}" destId="{D6E413BE-7BA5-4CE7-A5BC-73D33FC2A606}" srcOrd="3" destOrd="0" presId="urn:microsoft.com/office/officeart/2018/2/layout/IconVerticalSolidList"/>
    <dgm:cxn modelId="{630C6B90-C85A-4437-ACA4-D53A00FE4523}" type="presParOf" srcId="{DE431A3B-F6A2-4E02-85F0-5AE9F5BE7DF7}" destId="{A91DC55E-EF96-4A24-BCD2-E2B991822485}" srcOrd="3" destOrd="0" presId="urn:microsoft.com/office/officeart/2018/2/layout/IconVerticalSolidList"/>
    <dgm:cxn modelId="{E6951190-EA34-4C57-9C7A-FE4A13F2274A}" type="presParOf" srcId="{DE431A3B-F6A2-4E02-85F0-5AE9F5BE7DF7}" destId="{47380F47-7EAD-4403-BE2D-D16518859110}" srcOrd="4" destOrd="0" presId="urn:microsoft.com/office/officeart/2018/2/layout/IconVerticalSolidList"/>
    <dgm:cxn modelId="{96B8F4B2-C09E-4DC6-ADF6-9B2961312BC7}" type="presParOf" srcId="{47380F47-7EAD-4403-BE2D-D16518859110}" destId="{6B4F61E6-6169-45FD-9C20-952BD8C6ACDD}" srcOrd="0" destOrd="0" presId="urn:microsoft.com/office/officeart/2018/2/layout/IconVerticalSolidList"/>
    <dgm:cxn modelId="{3A8042C0-DBEA-40B5-AF83-11DC527A6DE8}" type="presParOf" srcId="{47380F47-7EAD-4403-BE2D-D16518859110}" destId="{6A5A2AF7-CB94-42A1-9195-6D332B3EDE65}" srcOrd="1" destOrd="0" presId="urn:microsoft.com/office/officeart/2018/2/layout/IconVerticalSolidList"/>
    <dgm:cxn modelId="{194D95E4-F511-4EFD-80D9-8D443155598F}" type="presParOf" srcId="{47380F47-7EAD-4403-BE2D-D16518859110}" destId="{26F38109-CA3F-4213-9C02-DABD871E1ED1}" srcOrd="2" destOrd="0" presId="urn:microsoft.com/office/officeart/2018/2/layout/IconVerticalSolidList"/>
    <dgm:cxn modelId="{B925BA17-D18C-4D67-A9B5-B48A44F4022B}" type="presParOf" srcId="{47380F47-7EAD-4403-BE2D-D16518859110}" destId="{5D3A377F-983B-4BC6-925D-ABFB85967132}" srcOrd="3" destOrd="0" presId="urn:microsoft.com/office/officeart/2018/2/layout/IconVerticalSolidList"/>
    <dgm:cxn modelId="{4325D5BE-DF77-4371-A2DC-D4601AFF6EFB}" type="presParOf" srcId="{DE431A3B-F6A2-4E02-85F0-5AE9F5BE7DF7}" destId="{2C4B1797-4859-479C-9261-B00FA2C77513}" srcOrd="5" destOrd="0" presId="urn:microsoft.com/office/officeart/2018/2/layout/IconVerticalSolidList"/>
    <dgm:cxn modelId="{49FBF262-3304-41F4-81A5-90BD9FD28FA4}" type="presParOf" srcId="{DE431A3B-F6A2-4E02-85F0-5AE9F5BE7DF7}" destId="{EB8FBC97-55C3-4DA7-8E90-5FCF1ABF5FD4}" srcOrd="6" destOrd="0" presId="urn:microsoft.com/office/officeart/2018/2/layout/IconVerticalSolidList"/>
    <dgm:cxn modelId="{5F3BF722-C364-4CCD-AF8E-7E06EE81302B}" type="presParOf" srcId="{EB8FBC97-55C3-4DA7-8E90-5FCF1ABF5FD4}" destId="{006D6914-C614-45A9-BA1A-9C6A2F195C83}" srcOrd="0" destOrd="0" presId="urn:microsoft.com/office/officeart/2018/2/layout/IconVerticalSolidList"/>
    <dgm:cxn modelId="{D15F0767-BF27-48C2-BCF9-ED3A25742B2A}" type="presParOf" srcId="{EB8FBC97-55C3-4DA7-8E90-5FCF1ABF5FD4}" destId="{7EB5F6B2-D6F9-4653-9422-88615A4AC0ED}" srcOrd="1" destOrd="0" presId="urn:microsoft.com/office/officeart/2018/2/layout/IconVerticalSolidList"/>
    <dgm:cxn modelId="{E3AA15A7-2190-4E6E-8B6B-65C6AEC967E4}" type="presParOf" srcId="{EB8FBC97-55C3-4DA7-8E90-5FCF1ABF5FD4}" destId="{DE4A5B6F-13FC-4B5B-BFC7-D250A643893C}" srcOrd="2" destOrd="0" presId="urn:microsoft.com/office/officeart/2018/2/layout/IconVerticalSolidList"/>
    <dgm:cxn modelId="{BABF256A-6A1D-4358-BB19-474E1222A16D}" type="presParOf" srcId="{EB8FBC97-55C3-4DA7-8E90-5FCF1ABF5FD4}" destId="{3A01F096-67F2-4D6B-98DF-CF0E79C741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20279-72F6-4A21-860D-75C03426826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5271C37-3F07-4E18-A7FF-F2C4A6EA703D}">
      <dgm:prSet phldrT="[Text]" custT="1"/>
      <dgm:spPr/>
      <dgm:t>
        <a:bodyPr/>
        <a:lstStyle/>
        <a:p>
          <a:r>
            <a:rPr lang="en-AU" sz="3600" dirty="0"/>
            <a:t>Property</a:t>
          </a:r>
          <a:endParaRPr lang="en-AU" sz="4000" dirty="0"/>
        </a:p>
      </dgm:t>
    </dgm:pt>
    <dgm:pt modelId="{32E58BEC-AFB1-4EE0-A8EC-841122587C17}" type="parTrans" cxnId="{21B4325B-0A76-477A-BC39-26274F1EC41D}">
      <dgm:prSet/>
      <dgm:spPr/>
      <dgm:t>
        <a:bodyPr/>
        <a:lstStyle/>
        <a:p>
          <a:endParaRPr lang="en-AU"/>
        </a:p>
      </dgm:t>
    </dgm:pt>
    <dgm:pt modelId="{A0BA8045-0C97-443D-B848-6F454FEA4DA2}" type="sibTrans" cxnId="{21B4325B-0A76-477A-BC39-26274F1EC41D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en-AU"/>
        </a:p>
      </dgm:t>
    </dgm:pt>
    <dgm:pt modelId="{28AF134E-C8C1-4224-89A9-C95C225B6DE2}">
      <dgm:prSet phldrT="[Text]" custT="1"/>
      <dgm:spPr/>
      <dgm:t>
        <a:bodyPr/>
        <a:lstStyle/>
        <a:p>
          <a:r>
            <a:rPr lang="en-AU" sz="3600" dirty="0"/>
            <a:t>Behaviour</a:t>
          </a:r>
        </a:p>
      </dgm:t>
    </dgm:pt>
    <dgm:pt modelId="{9F70D974-D88E-4A7A-B891-47180A6CE04F}" type="parTrans" cxnId="{490C007E-776C-4A8A-8248-8E821803297E}">
      <dgm:prSet/>
      <dgm:spPr/>
      <dgm:t>
        <a:bodyPr/>
        <a:lstStyle/>
        <a:p>
          <a:endParaRPr lang="en-AU"/>
        </a:p>
      </dgm:t>
    </dgm:pt>
    <dgm:pt modelId="{E5884D48-2376-4685-AB3F-509A14305FB1}" type="sibTrans" cxnId="{490C007E-776C-4A8A-8248-8E821803297E}">
      <dgm:prSet/>
      <dgm:spPr>
        <a:ln w="76200">
          <a:solidFill>
            <a:schemeClr val="accent2"/>
          </a:solidFill>
        </a:ln>
      </dgm:spPr>
      <dgm:t>
        <a:bodyPr/>
        <a:lstStyle/>
        <a:p>
          <a:endParaRPr lang="en-AU"/>
        </a:p>
      </dgm:t>
    </dgm:pt>
    <dgm:pt modelId="{1A57A529-3DDF-4245-9183-9A2A3133C9E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U" sz="3600" dirty="0"/>
            <a:t>Value</a:t>
          </a:r>
          <a:endParaRPr lang="en-AU" sz="4000" dirty="0"/>
        </a:p>
      </dgm:t>
    </dgm:pt>
    <dgm:pt modelId="{84D1A7AA-EF0F-46E5-8263-93254FDC7C1E}" type="sibTrans" cxnId="{28FD5258-08C0-4DD6-8620-A98EADF86C05}">
      <dgm:prSet/>
      <dgm:spPr>
        <a:ln w="76200">
          <a:solidFill>
            <a:schemeClr val="accent2"/>
          </a:solidFill>
          <a:headEnd type="arrow" w="med" len="med"/>
          <a:tailEnd type="none" w="med" len="med"/>
        </a:ln>
      </dgm:spPr>
      <dgm:t>
        <a:bodyPr/>
        <a:lstStyle/>
        <a:p>
          <a:endParaRPr lang="en-AU"/>
        </a:p>
      </dgm:t>
    </dgm:pt>
    <dgm:pt modelId="{504159A6-4B06-403F-AE1C-208AAA2856F9}" type="parTrans" cxnId="{28FD5258-08C0-4DD6-8620-A98EADF86C05}">
      <dgm:prSet/>
      <dgm:spPr/>
      <dgm:t>
        <a:bodyPr/>
        <a:lstStyle/>
        <a:p>
          <a:endParaRPr lang="en-AU"/>
        </a:p>
      </dgm:t>
    </dgm:pt>
    <dgm:pt modelId="{A39CC4E3-D1F4-4CA5-9439-1F0B42E999EA}" type="pres">
      <dgm:prSet presAssocID="{70C20279-72F6-4A21-860D-75C03426826E}" presName="cycle" presStyleCnt="0">
        <dgm:presLayoutVars>
          <dgm:dir/>
          <dgm:resizeHandles val="exact"/>
        </dgm:presLayoutVars>
      </dgm:prSet>
      <dgm:spPr/>
    </dgm:pt>
    <dgm:pt modelId="{8F735AE0-8704-4256-9747-F800D920FD06}" type="pres">
      <dgm:prSet presAssocID="{1A57A529-3DDF-4245-9183-9A2A3133C9E2}" presName="node" presStyleLbl="node1" presStyleIdx="0" presStyleCnt="3">
        <dgm:presLayoutVars>
          <dgm:bulletEnabled val="1"/>
        </dgm:presLayoutVars>
      </dgm:prSet>
      <dgm:spPr/>
    </dgm:pt>
    <dgm:pt modelId="{268B9A33-BC46-413D-986D-0BCBF0C9CCC4}" type="pres">
      <dgm:prSet presAssocID="{1A57A529-3DDF-4245-9183-9A2A3133C9E2}" presName="spNode" presStyleCnt="0"/>
      <dgm:spPr/>
    </dgm:pt>
    <dgm:pt modelId="{DB3070FA-E44B-44CB-8D4C-576258F38602}" type="pres">
      <dgm:prSet presAssocID="{84D1A7AA-EF0F-46E5-8263-93254FDC7C1E}" presName="sibTrans" presStyleLbl="sibTrans1D1" presStyleIdx="0" presStyleCnt="3"/>
      <dgm:spPr/>
    </dgm:pt>
    <dgm:pt modelId="{2D5AFFFD-5B38-4C3D-8291-2A8EFF13FFA4}" type="pres">
      <dgm:prSet presAssocID="{F5271C37-3F07-4E18-A7FF-F2C4A6EA703D}" presName="node" presStyleLbl="node1" presStyleIdx="1" presStyleCnt="3">
        <dgm:presLayoutVars>
          <dgm:bulletEnabled val="1"/>
        </dgm:presLayoutVars>
      </dgm:prSet>
      <dgm:spPr/>
    </dgm:pt>
    <dgm:pt modelId="{7E3B1B09-F296-4137-A27B-0934DD12C8CC}" type="pres">
      <dgm:prSet presAssocID="{F5271C37-3F07-4E18-A7FF-F2C4A6EA703D}" presName="spNode" presStyleCnt="0"/>
      <dgm:spPr/>
    </dgm:pt>
    <dgm:pt modelId="{06748D61-DBE0-4B01-B714-C96B7E6E0DC3}" type="pres">
      <dgm:prSet presAssocID="{A0BA8045-0C97-443D-B848-6F454FEA4DA2}" presName="sibTrans" presStyleLbl="sibTrans1D1" presStyleIdx="1" presStyleCnt="3"/>
      <dgm:spPr/>
    </dgm:pt>
    <dgm:pt modelId="{F273967E-8226-479D-A0C0-7C95AAA3E95B}" type="pres">
      <dgm:prSet presAssocID="{28AF134E-C8C1-4224-89A9-C95C225B6DE2}" presName="node" presStyleLbl="node1" presStyleIdx="2" presStyleCnt="3">
        <dgm:presLayoutVars>
          <dgm:bulletEnabled val="1"/>
        </dgm:presLayoutVars>
      </dgm:prSet>
      <dgm:spPr/>
    </dgm:pt>
    <dgm:pt modelId="{667B3BAF-9B68-416C-9522-5A29209CA05C}" type="pres">
      <dgm:prSet presAssocID="{28AF134E-C8C1-4224-89A9-C95C225B6DE2}" presName="spNode" presStyleCnt="0"/>
      <dgm:spPr/>
    </dgm:pt>
    <dgm:pt modelId="{95432162-014B-43EF-9CA2-0F169B8ED659}" type="pres">
      <dgm:prSet presAssocID="{E5884D48-2376-4685-AB3F-509A14305FB1}" presName="sibTrans" presStyleLbl="sibTrans1D1" presStyleIdx="2" presStyleCnt="3"/>
      <dgm:spPr/>
    </dgm:pt>
  </dgm:ptLst>
  <dgm:cxnLst>
    <dgm:cxn modelId="{3000AC0C-8D2B-4562-B703-2D0C5FA15DBA}" type="presOf" srcId="{1A57A529-3DDF-4245-9183-9A2A3133C9E2}" destId="{8F735AE0-8704-4256-9747-F800D920FD06}" srcOrd="0" destOrd="0" presId="urn:microsoft.com/office/officeart/2005/8/layout/cycle5"/>
    <dgm:cxn modelId="{21B4325B-0A76-477A-BC39-26274F1EC41D}" srcId="{70C20279-72F6-4A21-860D-75C03426826E}" destId="{F5271C37-3F07-4E18-A7FF-F2C4A6EA703D}" srcOrd="1" destOrd="0" parTransId="{32E58BEC-AFB1-4EE0-A8EC-841122587C17}" sibTransId="{A0BA8045-0C97-443D-B848-6F454FEA4DA2}"/>
    <dgm:cxn modelId="{DAF14377-7C60-4D44-95F8-24244675857D}" type="presOf" srcId="{84D1A7AA-EF0F-46E5-8263-93254FDC7C1E}" destId="{DB3070FA-E44B-44CB-8D4C-576258F38602}" srcOrd="0" destOrd="0" presId="urn:microsoft.com/office/officeart/2005/8/layout/cycle5"/>
    <dgm:cxn modelId="{28FD5258-08C0-4DD6-8620-A98EADF86C05}" srcId="{70C20279-72F6-4A21-860D-75C03426826E}" destId="{1A57A529-3DDF-4245-9183-9A2A3133C9E2}" srcOrd="0" destOrd="0" parTransId="{504159A6-4B06-403F-AE1C-208AAA2856F9}" sibTransId="{84D1A7AA-EF0F-46E5-8263-93254FDC7C1E}"/>
    <dgm:cxn modelId="{490C007E-776C-4A8A-8248-8E821803297E}" srcId="{70C20279-72F6-4A21-860D-75C03426826E}" destId="{28AF134E-C8C1-4224-89A9-C95C225B6DE2}" srcOrd="2" destOrd="0" parTransId="{9F70D974-D88E-4A7A-B891-47180A6CE04F}" sibTransId="{E5884D48-2376-4685-AB3F-509A14305FB1}"/>
    <dgm:cxn modelId="{7D26DB84-B8B0-408E-8514-9900CC0803FA}" type="presOf" srcId="{A0BA8045-0C97-443D-B848-6F454FEA4DA2}" destId="{06748D61-DBE0-4B01-B714-C96B7E6E0DC3}" srcOrd="0" destOrd="0" presId="urn:microsoft.com/office/officeart/2005/8/layout/cycle5"/>
    <dgm:cxn modelId="{F8CB779C-9082-45FC-94A5-42BDF6F3BB0B}" type="presOf" srcId="{F5271C37-3F07-4E18-A7FF-F2C4A6EA703D}" destId="{2D5AFFFD-5B38-4C3D-8291-2A8EFF13FFA4}" srcOrd="0" destOrd="0" presId="urn:microsoft.com/office/officeart/2005/8/layout/cycle5"/>
    <dgm:cxn modelId="{D6EEBDD9-06BE-40FF-9040-F709F7D936C5}" type="presOf" srcId="{E5884D48-2376-4685-AB3F-509A14305FB1}" destId="{95432162-014B-43EF-9CA2-0F169B8ED659}" srcOrd="0" destOrd="0" presId="urn:microsoft.com/office/officeart/2005/8/layout/cycle5"/>
    <dgm:cxn modelId="{430A19DC-0A7A-461B-9DF6-FFC17CE41DE5}" type="presOf" srcId="{70C20279-72F6-4A21-860D-75C03426826E}" destId="{A39CC4E3-D1F4-4CA5-9439-1F0B42E999EA}" srcOrd="0" destOrd="0" presId="urn:microsoft.com/office/officeart/2005/8/layout/cycle5"/>
    <dgm:cxn modelId="{CFC159DE-5746-443A-9873-058637684450}" type="presOf" srcId="{28AF134E-C8C1-4224-89A9-C95C225B6DE2}" destId="{F273967E-8226-479D-A0C0-7C95AAA3E95B}" srcOrd="0" destOrd="0" presId="urn:microsoft.com/office/officeart/2005/8/layout/cycle5"/>
    <dgm:cxn modelId="{D490F8E0-DCDE-4BA0-B106-8B9D8E320EF9}" type="presParOf" srcId="{A39CC4E3-D1F4-4CA5-9439-1F0B42E999EA}" destId="{8F735AE0-8704-4256-9747-F800D920FD06}" srcOrd="0" destOrd="0" presId="urn:microsoft.com/office/officeart/2005/8/layout/cycle5"/>
    <dgm:cxn modelId="{73F4A43D-2F48-4173-9E7A-12F0879113E1}" type="presParOf" srcId="{A39CC4E3-D1F4-4CA5-9439-1F0B42E999EA}" destId="{268B9A33-BC46-413D-986D-0BCBF0C9CCC4}" srcOrd="1" destOrd="0" presId="urn:microsoft.com/office/officeart/2005/8/layout/cycle5"/>
    <dgm:cxn modelId="{49BDEC92-ED6D-4AF4-A90E-13C0785A1A35}" type="presParOf" srcId="{A39CC4E3-D1F4-4CA5-9439-1F0B42E999EA}" destId="{DB3070FA-E44B-44CB-8D4C-576258F38602}" srcOrd="2" destOrd="0" presId="urn:microsoft.com/office/officeart/2005/8/layout/cycle5"/>
    <dgm:cxn modelId="{0D693086-2273-4A35-98A8-C1B6FDF326C0}" type="presParOf" srcId="{A39CC4E3-D1F4-4CA5-9439-1F0B42E999EA}" destId="{2D5AFFFD-5B38-4C3D-8291-2A8EFF13FFA4}" srcOrd="3" destOrd="0" presId="urn:microsoft.com/office/officeart/2005/8/layout/cycle5"/>
    <dgm:cxn modelId="{E4A533FD-EB09-46E5-8AF3-86753E93A082}" type="presParOf" srcId="{A39CC4E3-D1F4-4CA5-9439-1F0B42E999EA}" destId="{7E3B1B09-F296-4137-A27B-0934DD12C8CC}" srcOrd="4" destOrd="0" presId="urn:microsoft.com/office/officeart/2005/8/layout/cycle5"/>
    <dgm:cxn modelId="{403E3678-3B1B-4A8B-BDEF-40410BDC0A45}" type="presParOf" srcId="{A39CC4E3-D1F4-4CA5-9439-1F0B42E999EA}" destId="{06748D61-DBE0-4B01-B714-C96B7E6E0DC3}" srcOrd="5" destOrd="0" presId="urn:microsoft.com/office/officeart/2005/8/layout/cycle5"/>
    <dgm:cxn modelId="{D6514E1E-F8CA-426C-86EF-7046AB9D3644}" type="presParOf" srcId="{A39CC4E3-D1F4-4CA5-9439-1F0B42E999EA}" destId="{F273967E-8226-479D-A0C0-7C95AAA3E95B}" srcOrd="6" destOrd="0" presId="urn:microsoft.com/office/officeart/2005/8/layout/cycle5"/>
    <dgm:cxn modelId="{5ADC9042-8EDD-418E-9627-87F31EDFAF67}" type="presParOf" srcId="{A39CC4E3-D1F4-4CA5-9439-1F0B42E999EA}" destId="{667B3BAF-9B68-416C-9522-5A29209CA05C}" srcOrd="7" destOrd="0" presId="urn:microsoft.com/office/officeart/2005/8/layout/cycle5"/>
    <dgm:cxn modelId="{4A5ADD3F-A51A-4335-BEB4-575CFE33B1D3}" type="presParOf" srcId="{A39CC4E3-D1F4-4CA5-9439-1F0B42E999EA}" destId="{95432162-014B-43EF-9CA2-0F169B8ED65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20279-72F6-4A21-860D-75C03426826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5271C37-3F07-4E18-A7FF-F2C4A6EA703D}">
      <dgm:prSet phldrT="[Text]" custT="1"/>
      <dgm:spPr/>
      <dgm:t>
        <a:bodyPr/>
        <a:lstStyle/>
        <a:p>
          <a:r>
            <a:rPr lang="en-AU" sz="3600" dirty="0"/>
            <a:t>Property</a:t>
          </a:r>
          <a:endParaRPr lang="en-AU" sz="4000" dirty="0"/>
        </a:p>
      </dgm:t>
    </dgm:pt>
    <dgm:pt modelId="{32E58BEC-AFB1-4EE0-A8EC-841122587C17}" type="parTrans" cxnId="{21B4325B-0A76-477A-BC39-26274F1EC41D}">
      <dgm:prSet/>
      <dgm:spPr/>
      <dgm:t>
        <a:bodyPr/>
        <a:lstStyle/>
        <a:p>
          <a:endParaRPr lang="en-AU"/>
        </a:p>
      </dgm:t>
    </dgm:pt>
    <dgm:pt modelId="{A0BA8045-0C97-443D-B848-6F454FEA4DA2}" type="sibTrans" cxnId="{21B4325B-0A76-477A-BC39-26274F1EC41D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en-AU"/>
        </a:p>
      </dgm:t>
    </dgm:pt>
    <dgm:pt modelId="{28AF134E-C8C1-4224-89A9-C95C225B6DE2}">
      <dgm:prSet phldrT="[Text]" custT="1"/>
      <dgm:spPr/>
      <dgm:t>
        <a:bodyPr/>
        <a:lstStyle/>
        <a:p>
          <a:r>
            <a:rPr lang="en-AU" sz="3600" dirty="0"/>
            <a:t>Behaviour</a:t>
          </a:r>
        </a:p>
      </dgm:t>
    </dgm:pt>
    <dgm:pt modelId="{9F70D974-D88E-4A7A-B891-47180A6CE04F}" type="parTrans" cxnId="{490C007E-776C-4A8A-8248-8E821803297E}">
      <dgm:prSet/>
      <dgm:spPr/>
      <dgm:t>
        <a:bodyPr/>
        <a:lstStyle/>
        <a:p>
          <a:endParaRPr lang="en-AU"/>
        </a:p>
      </dgm:t>
    </dgm:pt>
    <dgm:pt modelId="{E5884D48-2376-4685-AB3F-509A14305FB1}" type="sibTrans" cxnId="{490C007E-776C-4A8A-8248-8E821803297E}">
      <dgm:prSet/>
      <dgm:spPr>
        <a:ln w="76200">
          <a:solidFill>
            <a:schemeClr val="accent2"/>
          </a:solidFill>
        </a:ln>
      </dgm:spPr>
      <dgm:t>
        <a:bodyPr/>
        <a:lstStyle/>
        <a:p>
          <a:endParaRPr lang="en-AU"/>
        </a:p>
      </dgm:t>
    </dgm:pt>
    <dgm:pt modelId="{1A57A529-3DDF-4245-9183-9A2A3133C9E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U" sz="3600" dirty="0"/>
            <a:t>Value</a:t>
          </a:r>
          <a:endParaRPr lang="en-AU" sz="4000" dirty="0"/>
        </a:p>
      </dgm:t>
    </dgm:pt>
    <dgm:pt modelId="{504159A6-4B06-403F-AE1C-208AAA2856F9}" type="parTrans" cxnId="{28FD5258-08C0-4DD6-8620-A98EADF86C05}">
      <dgm:prSet/>
      <dgm:spPr/>
      <dgm:t>
        <a:bodyPr/>
        <a:lstStyle/>
        <a:p>
          <a:endParaRPr lang="en-AU"/>
        </a:p>
      </dgm:t>
    </dgm:pt>
    <dgm:pt modelId="{84D1A7AA-EF0F-46E5-8263-93254FDC7C1E}" type="sibTrans" cxnId="{28FD5258-08C0-4DD6-8620-A98EADF86C05}">
      <dgm:prSet/>
      <dgm:spPr>
        <a:ln w="76200">
          <a:solidFill>
            <a:schemeClr val="accent2"/>
          </a:solidFill>
          <a:headEnd type="arrow" w="med" len="med"/>
          <a:tailEnd type="none" w="med" len="med"/>
        </a:ln>
      </dgm:spPr>
      <dgm:t>
        <a:bodyPr/>
        <a:lstStyle/>
        <a:p>
          <a:endParaRPr lang="en-AU"/>
        </a:p>
      </dgm:t>
    </dgm:pt>
    <dgm:pt modelId="{A39CC4E3-D1F4-4CA5-9439-1F0B42E999EA}" type="pres">
      <dgm:prSet presAssocID="{70C20279-72F6-4A21-860D-75C03426826E}" presName="cycle" presStyleCnt="0">
        <dgm:presLayoutVars>
          <dgm:dir/>
          <dgm:resizeHandles val="exact"/>
        </dgm:presLayoutVars>
      </dgm:prSet>
      <dgm:spPr/>
    </dgm:pt>
    <dgm:pt modelId="{8F735AE0-8704-4256-9747-F800D920FD06}" type="pres">
      <dgm:prSet presAssocID="{1A57A529-3DDF-4245-9183-9A2A3133C9E2}" presName="node" presStyleLbl="node1" presStyleIdx="0" presStyleCnt="3">
        <dgm:presLayoutVars>
          <dgm:bulletEnabled val="1"/>
        </dgm:presLayoutVars>
      </dgm:prSet>
      <dgm:spPr/>
    </dgm:pt>
    <dgm:pt modelId="{268B9A33-BC46-413D-986D-0BCBF0C9CCC4}" type="pres">
      <dgm:prSet presAssocID="{1A57A529-3DDF-4245-9183-9A2A3133C9E2}" presName="spNode" presStyleCnt="0"/>
      <dgm:spPr/>
    </dgm:pt>
    <dgm:pt modelId="{DB3070FA-E44B-44CB-8D4C-576258F38602}" type="pres">
      <dgm:prSet presAssocID="{84D1A7AA-EF0F-46E5-8263-93254FDC7C1E}" presName="sibTrans" presStyleLbl="sibTrans1D1" presStyleIdx="0" presStyleCnt="3"/>
      <dgm:spPr/>
    </dgm:pt>
    <dgm:pt modelId="{2D5AFFFD-5B38-4C3D-8291-2A8EFF13FFA4}" type="pres">
      <dgm:prSet presAssocID="{F5271C37-3F07-4E18-A7FF-F2C4A6EA703D}" presName="node" presStyleLbl="node1" presStyleIdx="1" presStyleCnt="3">
        <dgm:presLayoutVars>
          <dgm:bulletEnabled val="1"/>
        </dgm:presLayoutVars>
      </dgm:prSet>
      <dgm:spPr/>
    </dgm:pt>
    <dgm:pt modelId="{7E3B1B09-F296-4137-A27B-0934DD12C8CC}" type="pres">
      <dgm:prSet presAssocID="{F5271C37-3F07-4E18-A7FF-F2C4A6EA703D}" presName="spNode" presStyleCnt="0"/>
      <dgm:spPr/>
    </dgm:pt>
    <dgm:pt modelId="{06748D61-DBE0-4B01-B714-C96B7E6E0DC3}" type="pres">
      <dgm:prSet presAssocID="{A0BA8045-0C97-443D-B848-6F454FEA4DA2}" presName="sibTrans" presStyleLbl="sibTrans1D1" presStyleIdx="1" presStyleCnt="3"/>
      <dgm:spPr/>
    </dgm:pt>
    <dgm:pt modelId="{F273967E-8226-479D-A0C0-7C95AAA3E95B}" type="pres">
      <dgm:prSet presAssocID="{28AF134E-C8C1-4224-89A9-C95C225B6DE2}" presName="node" presStyleLbl="node1" presStyleIdx="2" presStyleCnt="3">
        <dgm:presLayoutVars>
          <dgm:bulletEnabled val="1"/>
        </dgm:presLayoutVars>
      </dgm:prSet>
      <dgm:spPr/>
    </dgm:pt>
    <dgm:pt modelId="{667B3BAF-9B68-416C-9522-5A29209CA05C}" type="pres">
      <dgm:prSet presAssocID="{28AF134E-C8C1-4224-89A9-C95C225B6DE2}" presName="spNode" presStyleCnt="0"/>
      <dgm:spPr/>
    </dgm:pt>
    <dgm:pt modelId="{95432162-014B-43EF-9CA2-0F169B8ED659}" type="pres">
      <dgm:prSet presAssocID="{E5884D48-2376-4685-AB3F-509A14305FB1}" presName="sibTrans" presStyleLbl="sibTrans1D1" presStyleIdx="2" presStyleCnt="3"/>
      <dgm:spPr/>
    </dgm:pt>
  </dgm:ptLst>
  <dgm:cxnLst>
    <dgm:cxn modelId="{3000AC0C-8D2B-4562-B703-2D0C5FA15DBA}" type="presOf" srcId="{1A57A529-3DDF-4245-9183-9A2A3133C9E2}" destId="{8F735AE0-8704-4256-9747-F800D920FD06}" srcOrd="0" destOrd="0" presId="urn:microsoft.com/office/officeart/2005/8/layout/cycle5"/>
    <dgm:cxn modelId="{21B4325B-0A76-477A-BC39-26274F1EC41D}" srcId="{70C20279-72F6-4A21-860D-75C03426826E}" destId="{F5271C37-3F07-4E18-A7FF-F2C4A6EA703D}" srcOrd="1" destOrd="0" parTransId="{32E58BEC-AFB1-4EE0-A8EC-841122587C17}" sibTransId="{A0BA8045-0C97-443D-B848-6F454FEA4DA2}"/>
    <dgm:cxn modelId="{DAF14377-7C60-4D44-95F8-24244675857D}" type="presOf" srcId="{84D1A7AA-EF0F-46E5-8263-93254FDC7C1E}" destId="{DB3070FA-E44B-44CB-8D4C-576258F38602}" srcOrd="0" destOrd="0" presId="urn:microsoft.com/office/officeart/2005/8/layout/cycle5"/>
    <dgm:cxn modelId="{28FD5258-08C0-4DD6-8620-A98EADF86C05}" srcId="{70C20279-72F6-4A21-860D-75C03426826E}" destId="{1A57A529-3DDF-4245-9183-9A2A3133C9E2}" srcOrd="0" destOrd="0" parTransId="{504159A6-4B06-403F-AE1C-208AAA2856F9}" sibTransId="{84D1A7AA-EF0F-46E5-8263-93254FDC7C1E}"/>
    <dgm:cxn modelId="{490C007E-776C-4A8A-8248-8E821803297E}" srcId="{70C20279-72F6-4A21-860D-75C03426826E}" destId="{28AF134E-C8C1-4224-89A9-C95C225B6DE2}" srcOrd="2" destOrd="0" parTransId="{9F70D974-D88E-4A7A-B891-47180A6CE04F}" sibTransId="{E5884D48-2376-4685-AB3F-509A14305FB1}"/>
    <dgm:cxn modelId="{7D26DB84-B8B0-408E-8514-9900CC0803FA}" type="presOf" srcId="{A0BA8045-0C97-443D-B848-6F454FEA4DA2}" destId="{06748D61-DBE0-4B01-B714-C96B7E6E0DC3}" srcOrd="0" destOrd="0" presId="urn:microsoft.com/office/officeart/2005/8/layout/cycle5"/>
    <dgm:cxn modelId="{F8CB779C-9082-45FC-94A5-42BDF6F3BB0B}" type="presOf" srcId="{F5271C37-3F07-4E18-A7FF-F2C4A6EA703D}" destId="{2D5AFFFD-5B38-4C3D-8291-2A8EFF13FFA4}" srcOrd="0" destOrd="0" presId="urn:microsoft.com/office/officeart/2005/8/layout/cycle5"/>
    <dgm:cxn modelId="{D6EEBDD9-06BE-40FF-9040-F709F7D936C5}" type="presOf" srcId="{E5884D48-2376-4685-AB3F-509A14305FB1}" destId="{95432162-014B-43EF-9CA2-0F169B8ED659}" srcOrd="0" destOrd="0" presId="urn:microsoft.com/office/officeart/2005/8/layout/cycle5"/>
    <dgm:cxn modelId="{430A19DC-0A7A-461B-9DF6-FFC17CE41DE5}" type="presOf" srcId="{70C20279-72F6-4A21-860D-75C03426826E}" destId="{A39CC4E3-D1F4-4CA5-9439-1F0B42E999EA}" srcOrd="0" destOrd="0" presId="urn:microsoft.com/office/officeart/2005/8/layout/cycle5"/>
    <dgm:cxn modelId="{CFC159DE-5746-443A-9873-058637684450}" type="presOf" srcId="{28AF134E-C8C1-4224-89A9-C95C225B6DE2}" destId="{F273967E-8226-479D-A0C0-7C95AAA3E95B}" srcOrd="0" destOrd="0" presId="urn:microsoft.com/office/officeart/2005/8/layout/cycle5"/>
    <dgm:cxn modelId="{D490F8E0-DCDE-4BA0-B106-8B9D8E320EF9}" type="presParOf" srcId="{A39CC4E3-D1F4-4CA5-9439-1F0B42E999EA}" destId="{8F735AE0-8704-4256-9747-F800D920FD06}" srcOrd="0" destOrd="0" presId="urn:microsoft.com/office/officeart/2005/8/layout/cycle5"/>
    <dgm:cxn modelId="{73F4A43D-2F48-4173-9E7A-12F0879113E1}" type="presParOf" srcId="{A39CC4E3-D1F4-4CA5-9439-1F0B42E999EA}" destId="{268B9A33-BC46-413D-986D-0BCBF0C9CCC4}" srcOrd="1" destOrd="0" presId="urn:microsoft.com/office/officeart/2005/8/layout/cycle5"/>
    <dgm:cxn modelId="{49BDEC92-ED6D-4AF4-A90E-13C0785A1A35}" type="presParOf" srcId="{A39CC4E3-D1F4-4CA5-9439-1F0B42E999EA}" destId="{DB3070FA-E44B-44CB-8D4C-576258F38602}" srcOrd="2" destOrd="0" presId="urn:microsoft.com/office/officeart/2005/8/layout/cycle5"/>
    <dgm:cxn modelId="{0D693086-2273-4A35-98A8-C1B6FDF326C0}" type="presParOf" srcId="{A39CC4E3-D1F4-4CA5-9439-1F0B42E999EA}" destId="{2D5AFFFD-5B38-4C3D-8291-2A8EFF13FFA4}" srcOrd="3" destOrd="0" presId="urn:microsoft.com/office/officeart/2005/8/layout/cycle5"/>
    <dgm:cxn modelId="{E4A533FD-EB09-46E5-8AF3-86753E93A082}" type="presParOf" srcId="{A39CC4E3-D1F4-4CA5-9439-1F0B42E999EA}" destId="{7E3B1B09-F296-4137-A27B-0934DD12C8CC}" srcOrd="4" destOrd="0" presId="urn:microsoft.com/office/officeart/2005/8/layout/cycle5"/>
    <dgm:cxn modelId="{403E3678-3B1B-4A8B-BDEF-40410BDC0A45}" type="presParOf" srcId="{A39CC4E3-D1F4-4CA5-9439-1F0B42E999EA}" destId="{06748D61-DBE0-4B01-B714-C96B7E6E0DC3}" srcOrd="5" destOrd="0" presId="urn:microsoft.com/office/officeart/2005/8/layout/cycle5"/>
    <dgm:cxn modelId="{D6514E1E-F8CA-426C-86EF-7046AB9D3644}" type="presParOf" srcId="{A39CC4E3-D1F4-4CA5-9439-1F0B42E999EA}" destId="{F273967E-8226-479D-A0C0-7C95AAA3E95B}" srcOrd="6" destOrd="0" presId="urn:microsoft.com/office/officeart/2005/8/layout/cycle5"/>
    <dgm:cxn modelId="{5ADC9042-8EDD-418E-9627-87F31EDFAF67}" type="presParOf" srcId="{A39CC4E3-D1F4-4CA5-9439-1F0B42E999EA}" destId="{667B3BAF-9B68-416C-9522-5A29209CA05C}" srcOrd="7" destOrd="0" presId="urn:microsoft.com/office/officeart/2005/8/layout/cycle5"/>
    <dgm:cxn modelId="{4A5ADD3F-A51A-4335-BEB4-575CFE33B1D3}" type="presParOf" srcId="{A39CC4E3-D1F4-4CA5-9439-1F0B42E999EA}" destId="{95432162-014B-43EF-9CA2-0F169B8ED65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C20279-72F6-4A21-860D-75C03426826E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5271C37-3F07-4E18-A7FF-F2C4A6EA703D}">
      <dgm:prSet phldrT="[Text]" custT="1"/>
      <dgm:spPr/>
      <dgm:t>
        <a:bodyPr/>
        <a:lstStyle/>
        <a:p>
          <a:r>
            <a:rPr lang="en-AU" sz="3600" dirty="0"/>
            <a:t>Property</a:t>
          </a:r>
          <a:endParaRPr lang="en-AU" sz="4000" dirty="0"/>
        </a:p>
      </dgm:t>
    </dgm:pt>
    <dgm:pt modelId="{32E58BEC-AFB1-4EE0-A8EC-841122587C17}" type="parTrans" cxnId="{21B4325B-0A76-477A-BC39-26274F1EC41D}">
      <dgm:prSet/>
      <dgm:spPr/>
      <dgm:t>
        <a:bodyPr/>
        <a:lstStyle/>
        <a:p>
          <a:endParaRPr lang="en-AU"/>
        </a:p>
      </dgm:t>
    </dgm:pt>
    <dgm:pt modelId="{A0BA8045-0C97-443D-B848-6F454FEA4DA2}" type="sibTrans" cxnId="{21B4325B-0A76-477A-BC39-26274F1EC41D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en-AU"/>
        </a:p>
      </dgm:t>
    </dgm:pt>
    <dgm:pt modelId="{28AF134E-C8C1-4224-89A9-C95C225B6DE2}">
      <dgm:prSet phldrT="[Text]" custT="1"/>
      <dgm:spPr/>
      <dgm:t>
        <a:bodyPr/>
        <a:lstStyle/>
        <a:p>
          <a:r>
            <a:rPr lang="en-AU" sz="3600" dirty="0"/>
            <a:t>Predicted behaviour</a:t>
          </a:r>
        </a:p>
      </dgm:t>
    </dgm:pt>
    <dgm:pt modelId="{9F70D974-D88E-4A7A-B891-47180A6CE04F}" type="parTrans" cxnId="{490C007E-776C-4A8A-8248-8E821803297E}">
      <dgm:prSet/>
      <dgm:spPr/>
      <dgm:t>
        <a:bodyPr/>
        <a:lstStyle/>
        <a:p>
          <a:endParaRPr lang="en-AU"/>
        </a:p>
      </dgm:t>
    </dgm:pt>
    <dgm:pt modelId="{E5884D48-2376-4685-AB3F-509A14305FB1}" type="sibTrans" cxnId="{490C007E-776C-4A8A-8248-8E821803297E}">
      <dgm:prSet/>
      <dgm:spPr>
        <a:ln w="76200">
          <a:solidFill>
            <a:schemeClr val="accent2"/>
          </a:solidFill>
        </a:ln>
      </dgm:spPr>
      <dgm:t>
        <a:bodyPr/>
        <a:lstStyle/>
        <a:p>
          <a:endParaRPr lang="en-AU"/>
        </a:p>
      </dgm:t>
    </dgm:pt>
    <dgm:pt modelId="{1A57A529-3DDF-4245-9183-9A2A3133C9E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U" sz="3600" dirty="0"/>
            <a:t>Metric</a:t>
          </a:r>
          <a:endParaRPr lang="en-AU" sz="4000" dirty="0"/>
        </a:p>
      </dgm:t>
    </dgm:pt>
    <dgm:pt modelId="{84D1A7AA-EF0F-46E5-8263-93254FDC7C1E}" type="sibTrans" cxnId="{28FD5258-08C0-4DD6-8620-A98EADF86C05}">
      <dgm:prSet/>
      <dgm:spPr>
        <a:ln w="76200">
          <a:solidFill>
            <a:schemeClr val="accent2"/>
          </a:solidFill>
          <a:headEnd type="arrow" w="med" len="med"/>
          <a:tailEnd type="none" w="med" len="med"/>
        </a:ln>
      </dgm:spPr>
      <dgm:t>
        <a:bodyPr/>
        <a:lstStyle/>
        <a:p>
          <a:endParaRPr lang="en-AU"/>
        </a:p>
      </dgm:t>
    </dgm:pt>
    <dgm:pt modelId="{504159A6-4B06-403F-AE1C-208AAA2856F9}" type="parTrans" cxnId="{28FD5258-08C0-4DD6-8620-A98EADF86C05}">
      <dgm:prSet/>
      <dgm:spPr/>
      <dgm:t>
        <a:bodyPr/>
        <a:lstStyle/>
        <a:p>
          <a:endParaRPr lang="en-AU"/>
        </a:p>
      </dgm:t>
    </dgm:pt>
    <dgm:pt modelId="{A39CC4E3-D1F4-4CA5-9439-1F0B42E999EA}" type="pres">
      <dgm:prSet presAssocID="{70C20279-72F6-4A21-860D-75C03426826E}" presName="cycle" presStyleCnt="0">
        <dgm:presLayoutVars>
          <dgm:dir/>
          <dgm:resizeHandles val="exact"/>
        </dgm:presLayoutVars>
      </dgm:prSet>
      <dgm:spPr/>
    </dgm:pt>
    <dgm:pt modelId="{8F735AE0-8704-4256-9747-F800D920FD06}" type="pres">
      <dgm:prSet presAssocID="{1A57A529-3DDF-4245-9183-9A2A3133C9E2}" presName="node" presStyleLbl="node1" presStyleIdx="0" presStyleCnt="3">
        <dgm:presLayoutVars>
          <dgm:bulletEnabled val="1"/>
        </dgm:presLayoutVars>
      </dgm:prSet>
      <dgm:spPr/>
    </dgm:pt>
    <dgm:pt modelId="{268B9A33-BC46-413D-986D-0BCBF0C9CCC4}" type="pres">
      <dgm:prSet presAssocID="{1A57A529-3DDF-4245-9183-9A2A3133C9E2}" presName="spNode" presStyleCnt="0"/>
      <dgm:spPr/>
    </dgm:pt>
    <dgm:pt modelId="{DB3070FA-E44B-44CB-8D4C-576258F38602}" type="pres">
      <dgm:prSet presAssocID="{84D1A7AA-EF0F-46E5-8263-93254FDC7C1E}" presName="sibTrans" presStyleLbl="sibTrans1D1" presStyleIdx="0" presStyleCnt="3"/>
      <dgm:spPr/>
    </dgm:pt>
    <dgm:pt modelId="{2D5AFFFD-5B38-4C3D-8291-2A8EFF13FFA4}" type="pres">
      <dgm:prSet presAssocID="{F5271C37-3F07-4E18-A7FF-F2C4A6EA703D}" presName="node" presStyleLbl="node1" presStyleIdx="1" presStyleCnt="3">
        <dgm:presLayoutVars>
          <dgm:bulletEnabled val="1"/>
        </dgm:presLayoutVars>
      </dgm:prSet>
      <dgm:spPr/>
    </dgm:pt>
    <dgm:pt modelId="{7E3B1B09-F296-4137-A27B-0934DD12C8CC}" type="pres">
      <dgm:prSet presAssocID="{F5271C37-3F07-4E18-A7FF-F2C4A6EA703D}" presName="spNode" presStyleCnt="0"/>
      <dgm:spPr/>
    </dgm:pt>
    <dgm:pt modelId="{06748D61-DBE0-4B01-B714-C96B7E6E0DC3}" type="pres">
      <dgm:prSet presAssocID="{A0BA8045-0C97-443D-B848-6F454FEA4DA2}" presName="sibTrans" presStyleLbl="sibTrans1D1" presStyleIdx="1" presStyleCnt="3"/>
      <dgm:spPr/>
    </dgm:pt>
    <dgm:pt modelId="{F273967E-8226-479D-A0C0-7C95AAA3E95B}" type="pres">
      <dgm:prSet presAssocID="{28AF134E-C8C1-4224-89A9-C95C225B6DE2}" presName="node" presStyleLbl="node1" presStyleIdx="2" presStyleCnt="3">
        <dgm:presLayoutVars>
          <dgm:bulletEnabled val="1"/>
        </dgm:presLayoutVars>
      </dgm:prSet>
      <dgm:spPr/>
    </dgm:pt>
    <dgm:pt modelId="{667B3BAF-9B68-416C-9522-5A29209CA05C}" type="pres">
      <dgm:prSet presAssocID="{28AF134E-C8C1-4224-89A9-C95C225B6DE2}" presName="spNode" presStyleCnt="0"/>
      <dgm:spPr/>
    </dgm:pt>
    <dgm:pt modelId="{95432162-014B-43EF-9CA2-0F169B8ED659}" type="pres">
      <dgm:prSet presAssocID="{E5884D48-2376-4685-AB3F-509A14305FB1}" presName="sibTrans" presStyleLbl="sibTrans1D1" presStyleIdx="2" presStyleCnt="3"/>
      <dgm:spPr/>
    </dgm:pt>
  </dgm:ptLst>
  <dgm:cxnLst>
    <dgm:cxn modelId="{3000AC0C-8D2B-4562-B703-2D0C5FA15DBA}" type="presOf" srcId="{1A57A529-3DDF-4245-9183-9A2A3133C9E2}" destId="{8F735AE0-8704-4256-9747-F800D920FD06}" srcOrd="0" destOrd="0" presId="urn:microsoft.com/office/officeart/2005/8/layout/cycle5"/>
    <dgm:cxn modelId="{21B4325B-0A76-477A-BC39-26274F1EC41D}" srcId="{70C20279-72F6-4A21-860D-75C03426826E}" destId="{F5271C37-3F07-4E18-A7FF-F2C4A6EA703D}" srcOrd="1" destOrd="0" parTransId="{32E58BEC-AFB1-4EE0-A8EC-841122587C17}" sibTransId="{A0BA8045-0C97-443D-B848-6F454FEA4DA2}"/>
    <dgm:cxn modelId="{DAF14377-7C60-4D44-95F8-24244675857D}" type="presOf" srcId="{84D1A7AA-EF0F-46E5-8263-93254FDC7C1E}" destId="{DB3070FA-E44B-44CB-8D4C-576258F38602}" srcOrd="0" destOrd="0" presId="urn:microsoft.com/office/officeart/2005/8/layout/cycle5"/>
    <dgm:cxn modelId="{28FD5258-08C0-4DD6-8620-A98EADF86C05}" srcId="{70C20279-72F6-4A21-860D-75C03426826E}" destId="{1A57A529-3DDF-4245-9183-9A2A3133C9E2}" srcOrd="0" destOrd="0" parTransId="{504159A6-4B06-403F-AE1C-208AAA2856F9}" sibTransId="{84D1A7AA-EF0F-46E5-8263-93254FDC7C1E}"/>
    <dgm:cxn modelId="{490C007E-776C-4A8A-8248-8E821803297E}" srcId="{70C20279-72F6-4A21-860D-75C03426826E}" destId="{28AF134E-C8C1-4224-89A9-C95C225B6DE2}" srcOrd="2" destOrd="0" parTransId="{9F70D974-D88E-4A7A-B891-47180A6CE04F}" sibTransId="{E5884D48-2376-4685-AB3F-509A14305FB1}"/>
    <dgm:cxn modelId="{7D26DB84-B8B0-408E-8514-9900CC0803FA}" type="presOf" srcId="{A0BA8045-0C97-443D-B848-6F454FEA4DA2}" destId="{06748D61-DBE0-4B01-B714-C96B7E6E0DC3}" srcOrd="0" destOrd="0" presId="urn:microsoft.com/office/officeart/2005/8/layout/cycle5"/>
    <dgm:cxn modelId="{F8CB779C-9082-45FC-94A5-42BDF6F3BB0B}" type="presOf" srcId="{F5271C37-3F07-4E18-A7FF-F2C4A6EA703D}" destId="{2D5AFFFD-5B38-4C3D-8291-2A8EFF13FFA4}" srcOrd="0" destOrd="0" presId="urn:microsoft.com/office/officeart/2005/8/layout/cycle5"/>
    <dgm:cxn modelId="{D6EEBDD9-06BE-40FF-9040-F709F7D936C5}" type="presOf" srcId="{E5884D48-2376-4685-AB3F-509A14305FB1}" destId="{95432162-014B-43EF-9CA2-0F169B8ED659}" srcOrd="0" destOrd="0" presId="urn:microsoft.com/office/officeart/2005/8/layout/cycle5"/>
    <dgm:cxn modelId="{430A19DC-0A7A-461B-9DF6-FFC17CE41DE5}" type="presOf" srcId="{70C20279-72F6-4A21-860D-75C03426826E}" destId="{A39CC4E3-D1F4-4CA5-9439-1F0B42E999EA}" srcOrd="0" destOrd="0" presId="urn:microsoft.com/office/officeart/2005/8/layout/cycle5"/>
    <dgm:cxn modelId="{CFC159DE-5746-443A-9873-058637684450}" type="presOf" srcId="{28AF134E-C8C1-4224-89A9-C95C225B6DE2}" destId="{F273967E-8226-479D-A0C0-7C95AAA3E95B}" srcOrd="0" destOrd="0" presId="urn:microsoft.com/office/officeart/2005/8/layout/cycle5"/>
    <dgm:cxn modelId="{D490F8E0-DCDE-4BA0-B106-8B9D8E320EF9}" type="presParOf" srcId="{A39CC4E3-D1F4-4CA5-9439-1F0B42E999EA}" destId="{8F735AE0-8704-4256-9747-F800D920FD06}" srcOrd="0" destOrd="0" presId="urn:microsoft.com/office/officeart/2005/8/layout/cycle5"/>
    <dgm:cxn modelId="{73F4A43D-2F48-4173-9E7A-12F0879113E1}" type="presParOf" srcId="{A39CC4E3-D1F4-4CA5-9439-1F0B42E999EA}" destId="{268B9A33-BC46-413D-986D-0BCBF0C9CCC4}" srcOrd="1" destOrd="0" presId="urn:microsoft.com/office/officeart/2005/8/layout/cycle5"/>
    <dgm:cxn modelId="{49BDEC92-ED6D-4AF4-A90E-13C0785A1A35}" type="presParOf" srcId="{A39CC4E3-D1F4-4CA5-9439-1F0B42E999EA}" destId="{DB3070FA-E44B-44CB-8D4C-576258F38602}" srcOrd="2" destOrd="0" presId="urn:microsoft.com/office/officeart/2005/8/layout/cycle5"/>
    <dgm:cxn modelId="{0D693086-2273-4A35-98A8-C1B6FDF326C0}" type="presParOf" srcId="{A39CC4E3-D1F4-4CA5-9439-1F0B42E999EA}" destId="{2D5AFFFD-5B38-4C3D-8291-2A8EFF13FFA4}" srcOrd="3" destOrd="0" presId="urn:microsoft.com/office/officeart/2005/8/layout/cycle5"/>
    <dgm:cxn modelId="{E4A533FD-EB09-46E5-8AF3-86753E93A082}" type="presParOf" srcId="{A39CC4E3-D1F4-4CA5-9439-1F0B42E999EA}" destId="{7E3B1B09-F296-4137-A27B-0934DD12C8CC}" srcOrd="4" destOrd="0" presId="urn:microsoft.com/office/officeart/2005/8/layout/cycle5"/>
    <dgm:cxn modelId="{403E3678-3B1B-4A8B-BDEF-40410BDC0A45}" type="presParOf" srcId="{A39CC4E3-D1F4-4CA5-9439-1F0B42E999EA}" destId="{06748D61-DBE0-4B01-B714-C96B7E6E0DC3}" srcOrd="5" destOrd="0" presId="urn:microsoft.com/office/officeart/2005/8/layout/cycle5"/>
    <dgm:cxn modelId="{D6514E1E-F8CA-426C-86EF-7046AB9D3644}" type="presParOf" srcId="{A39CC4E3-D1F4-4CA5-9439-1F0B42E999EA}" destId="{F273967E-8226-479D-A0C0-7C95AAA3E95B}" srcOrd="6" destOrd="0" presId="urn:microsoft.com/office/officeart/2005/8/layout/cycle5"/>
    <dgm:cxn modelId="{5ADC9042-8EDD-418E-9627-87F31EDFAF67}" type="presParOf" srcId="{A39CC4E3-D1F4-4CA5-9439-1F0B42E999EA}" destId="{667B3BAF-9B68-416C-9522-5A29209CA05C}" srcOrd="7" destOrd="0" presId="urn:microsoft.com/office/officeart/2005/8/layout/cycle5"/>
    <dgm:cxn modelId="{4A5ADD3F-A51A-4335-BEB4-575CFE33B1D3}" type="presParOf" srcId="{A39CC4E3-D1F4-4CA5-9439-1F0B42E999EA}" destId="{95432162-014B-43EF-9CA2-0F169B8ED65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DF7230-C183-4522-829F-D38A6E2B317E}" type="doc">
      <dgm:prSet loTypeId="urn:microsoft.com/office/officeart/2005/8/layout/cycle6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6A01AB5-31EC-4276-BA7A-8EF2C8C96355}">
      <dgm:prSet phldrT="[Text]" custT="1"/>
      <dgm:spPr/>
      <dgm:t>
        <a:bodyPr/>
        <a:lstStyle/>
        <a:p>
          <a:r>
            <a:rPr lang="en-AU" sz="4800" b="1" dirty="0"/>
            <a:t>C</a:t>
          </a:r>
        </a:p>
        <a:p>
          <a:r>
            <a:rPr lang="en-AU" sz="2000" b="0" dirty="0"/>
            <a:t>Continue</a:t>
          </a:r>
        </a:p>
      </dgm:t>
    </dgm:pt>
    <dgm:pt modelId="{D65946F3-A860-4969-AA61-0F081335B4E3}" type="parTrans" cxnId="{03144445-A953-46DF-A9B5-6477275BCB8F}">
      <dgm:prSet/>
      <dgm:spPr/>
      <dgm:t>
        <a:bodyPr/>
        <a:lstStyle/>
        <a:p>
          <a:endParaRPr lang="en-AU"/>
        </a:p>
      </dgm:t>
    </dgm:pt>
    <dgm:pt modelId="{4DEE278F-082A-4AAE-A4C9-B2951C1A8997}" type="sibTrans" cxnId="{03144445-A953-46DF-A9B5-6477275BCB8F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AU"/>
        </a:p>
      </dgm:t>
    </dgm:pt>
    <dgm:pt modelId="{8DFED6DD-B54A-4A09-A0B8-AB19DDAA0174}">
      <dgm:prSet phldrT="[Text]" custT="1"/>
      <dgm:spPr/>
      <dgm:t>
        <a:bodyPr/>
        <a:lstStyle/>
        <a:p>
          <a:r>
            <a:rPr lang="en-AU" sz="4800" b="1" dirty="0"/>
            <a:t>W</a:t>
          </a:r>
          <a:endParaRPr lang="en-AU" sz="3500" b="1" dirty="0"/>
        </a:p>
        <a:p>
          <a:r>
            <a:rPr lang="en-AU" sz="2000" b="0" dirty="0"/>
            <a:t>Weight</a:t>
          </a:r>
          <a:endParaRPr lang="en-AU" sz="3500" b="0" dirty="0"/>
        </a:p>
      </dgm:t>
    </dgm:pt>
    <dgm:pt modelId="{FDDF4426-A7DD-479A-AFBF-3E6B110105D7}" type="parTrans" cxnId="{67E18908-705C-4D0E-B91D-9CE6530DAB8D}">
      <dgm:prSet/>
      <dgm:spPr/>
      <dgm:t>
        <a:bodyPr/>
        <a:lstStyle/>
        <a:p>
          <a:endParaRPr lang="en-AU"/>
        </a:p>
      </dgm:t>
    </dgm:pt>
    <dgm:pt modelId="{8B70CD7C-FF91-4773-88A1-0691BA65A48B}" type="sibTrans" cxnId="{67E18908-705C-4D0E-B91D-9CE6530DAB8D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AU"/>
        </a:p>
      </dgm:t>
    </dgm:pt>
    <dgm:pt modelId="{383D5279-7D39-47E0-AB88-D1396465BADF}">
      <dgm:prSet phldrT="[Text]" custT="1"/>
      <dgm:spPr/>
      <dgm:t>
        <a:bodyPr/>
        <a:lstStyle/>
        <a:p>
          <a:r>
            <a:rPr lang="en-AU" sz="4800" b="1" dirty="0"/>
            <a:t>L</a:t>
          </a:r>
        </a:p>
        <a:p>
          <a:r>
            <a:rPr lang="en-AU" sz="2000" b="0" dirty="0"/>
            <a:t>Last</a:t>
          </a:r>
          <a:endParaRPr lang="en-AU" sz="3500" b="1" dirty="0"/>
        </a:p>
      </dgm:t>
    </dgm:pt>
    <dgm:pt modelId="{2B44AAF8-3EA4-4427-A87D-0D25F140BA5B}" type="parTrans" cxnId="{95063885-6049-41E9-B517-19D1314C3075}">
      <dgm:prSet/>
      <dgm:spPr/>
      <dgm:t>
        <a:bodyPr/>
        <a:lstStyle/>
        <a:p>
          <a:endParaRPr lang="en-AU"/>
        </a:p>
      </dgm:t>
    </dgm:pt>
    <dgm:pt modelId="{F724CA37-3A14-4D7A-82C3-084FE5FA4A1E}" type="sibTrans" cxnId="{95063885-6049-41E9-B517-19D1314C3075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en-AU"/>
        </a:p>
      </dgm:t>
    </dgm:pt>
    <dgm:pt modelId="{D0FF5250-F141-45A8-A801-6F262A1F3068}" type="pres">
      <dgm:prSet presAssocID="{EADF7230-C183-4522-829F-D38A6E2B317E}" presName="cycle" presStyleCnt="0">
        <dgm:presLayoutVars>
          <dgm:dir/>
          <dgm:resizeHandles val="exact"/>
        </dgm:presLayoutVars>
      </dgm:prSet>
      <dgm:spPr/>
    </dgm:pt>
    <dgm:pt modelId="{ED42F8BF-589C-4876-AA19-CCCB7C44CD65}" type="pres">
      <dgm:prSet presAssocID="{46A01AB5-31EC-4276-BA7A-8EF2C8C96355}" presName="node" presStyleLbl="node1" presStyleIdx="0" presStyleCnt="3" custRadScaleRad="100416">
        <dgm:presLayoutVars>
          <dgm:bulletEnabled val="1"/>
        </dgm:presLayoutVars>
      </dgm:prSet>
      <dgm:spPr/>
    </dgm:pt>
    <dgm:pt modelId="{A38289ED-98E0-41B8-8BD2-63C0F5A2B5E9}" type="pres">
      <dgm:prSet presAssocID="{46A01AB5-31EC-4276-BA7A-8EF2C8C96355}" presName="spNode" presStyleCnt="0"/>
      <dgm:spPr/>
    </dgm:pt>
    <dgm:pt modelId="{3CF4BDAD-1877-4F44-919E-E1EE6BC9EB35}" type="pres">
      <dgm:prSet presAssocID="{4DEE278F-082A-4AAE-A4C9-B2951C1A8997}" presName="sibTrans" presStyleLbl="sibTrans1D1" presStyleIdx="0" presStyleCnt="3"/>
      <dgm:spPr/>
    </dgm:pt>
    <dgm:pt modelId="{B642F70C-E1DE-4B78-B663-4C5F6775749A}" type="pres">
      <dgm:prSet presAssocID="{8DFED6DD-B54A-4A09-A0B8-AB19DDAA0174}" presName="node" presStyleLbl="node1" presStyleIdx="1" presStyleCnt="3">
        <dgm:presLayoutVars>
          <dgm:bulletEnabled val="1"/>
        </dgm:presLayoutVars>
      </dgm:prSet>
      <dgm:spPr/>
    </dgm:pt>
    <dgm:pt modelId="{56305900-8DA9-4664-AE0C-1A59F028B65E}" type="pres">
      <dgm:prSet presAssocID="{8DFED6DD-B54A-4A09-A0B8-AB19DDAA0174}" presName="spNode" presStyleCnt="0"/>
      <dgm:spPr/>
    </dgm:pt>
    <dgm:pt modelId="{41142CB5-1C84-4265-AFCD-D44EEF5CED1D}" type="pres">
      <dgm:prSet presAssocID="{8B70CD7C-FF91-4773-88A1-0691BA65A48B}" presName="sibTrans" presStyleLbl="sibTrans1D1" presStyleIdx="1" presStyleCnt="3"/>
      <dgm:spPr/>
    </dgm:pt>
    <dgm:pt modelId="{E624F033-F923-45C7-BD85-65BE5E46E1AA}" type="pres">
      <dgm:prSet presAssocID="{383D5279-7D39-47E0-AB88-D1396465BADF}" presName="node" presStyleLbl="node1" presStyleIdx="2" presStyleCnt="3">
        <dgm:presLayoutVars>
          <dgm:bulletEnabled val="1"/>
        </dgm:presLayoutVars>
      </dgm:prSet>
      <dgm:spPr/>
    </dgm:pt>
    <dgm:pt modelId="{0581B538-A377-4373-987C-BCCDAE835D83}" type="pres">
      <dgm:prSet presAssocID="{383D5279-7D39-47E0-AB88-D1396465BADF}" presName="spNode" presStyleCnt="0"/>
      <dgm:spPr/>
    </dgm:pt>
    <dgm:pt modelId="{7EE93F4B-BBFD-4F0F-A448-279BF546ECAB}" type="pres">
      <dgm:prSet presAssocID="{F724CA37-3A14-4D7A-82C3-084FE5FA4A1E}" presName="sibTrans" presStyleLbl="sibTrans1D1" presStyleIdx="2" presStyleCnt="3"/>
      <dgm:spPr/>
    </dgm:pt>
  </dgm:ptLst>
  <dgm:cxnLst>
    <dgm:cxn modelId="{BD842C04-7317-40F6-ADBA-1FFC0996CE97}" type="presOf" srcId="{46A01AB5-31EC-4276-BA7A-8EF2C8C96355}" destId="{ED42F8BF-589C-4876-AA19-CCCB7C44CD65}" srcOrd="0" destOrd="0" presId="urn:microsoft.com/office/officeart/2005/8/layout/cycle6"/>
    <dgm:cxn modelId="{8D010207-BA14-40C4-BC00-0C9E2767F6B9}" type="presOf" srcId="{8DFED6DD-B54A-4A09-A0B8-AB19DDAA0174}" destId="{B642F70C-E1DE-4B78-B663-4C5F6775749A}" srcOrd="0" destOrd="0" presId="urn:microsoft.com/office/officeart/2005/8/layout/cycle6"/>
    <dgm:cxn modelId="{67E18908-705C-4D0E-B91D-9CE6530DAB8D}" srcId="{EADF7230-C183-4522-829F-D38A6E2B317E}" destId="{8DFED6DD-B54A-4A09-A0B8-AB19DDAA0174}" srcOrd="1" destOrd="0" parTransId="{FDDF4426-A7DD-479A-AFBF-3E6B110105D7}" sibTransId="{8B70CD7C-FF91-4773-88A1-0691BA65A48B}"/>
    <dgm:cxn modelId="{39830515-367C-4C85-A61C-1BAFD7B65B5D}" type="presOf" srcId="{F724CA37-3A14-4D7A-82C3-084FE5FA4A1E}" destId="{7EE93F4B-BBFD-4F0F-A448-279BF546ECAB}" srcOrd="0" destOrd="0" presId="urn:microsoft.com/office/officeart/2005/8/layout/cycle6"/>
    <dgm:cxn modelId="{03144445-A953-46DF-A9B5-6477275BCB8F}" srcId="{EADF7230-C183-4522-829F-D38A6E2B317E}" destId="{46A01AB5-31EC-4276-BA7A-8EF2C8C96355}" srcOrd="0" destOrd="0" parTransId="{D65946F3-A860-4969-AA61-0F081335B4E3}" sibTransId="{4DEE278F-082A-4AAE-A4C9-B2951C1A8997}"/>
    <dgm:cxn modelId="{7FFC6651-B2D1-4FF2-B073-E98D07CB232B}" type="presOf" srcId="{383D5279-7D39-47E0-AB88-D1396465BADF}" destId="{E624F033-F923-45C7-BD85-65BE5E46E1AA}" srcOrd="0" destOrd="0" presId="urn:microsoft.com/office/officeart/2005/8/layout/cycle6"/>
    <dgm:cxn modelId="{95063885-6049-41E9-B517-19D1314C3075}" srcId="{EADF7230-C183-4522-829F-D38A6E2B317E}" destId="{383D5279-7D39-47E0-AB88-D1396465BADF}" srcOrd="2" destOrd="0" parTransId="{2B44AAF8-3EA4-4427-A87D-0D25F140BA5B}" sibTransId="{F724CA37-3A14-4D7A-82C3-084FE5FA4A1E}"/>
    <dgm:cxn modelId="{F8692287-8E28-4880-9391-0C216C501042}" type="presOf" srcId="{8B70CD7C-FF91-4773-88A1-0691BA65A48B}" destId="{41142CB5-1C84-4265-AFCD-D44EEF5CED1D}" srcOrd="0" destOrd="0" presId="urn:microsoft.com/office/officeart/2005/8/layout/cycle6"/>
    <dgm:cxn modelId="{610760AB-4ECE-43F6-88D9-B56C001EFC54}" type="presOf" srcId="{EADF7230-C183-4522-829F-D38A6E2B317E}" destId="{D0FF5250-F141-45A8-A801-6F262A1F3068}" srcOrd="0" destOrd="0" presId="urn:microsoft.com/office/officeart/2005/8/layout/cycle6"/>
    <dgm:cxn modelId="{F28E28D2-4E5D-4783-827D-038D363E7FFC}" type="presOf" srcId="{4DEE278F-082A-4AAE-A4C9-B2951C1A8997}" destId="{3CF4BDAD-1877-4F44-919E-E1EE6BC9EB35}" srcOrd="0" destOrd="0" presId="urn:microsoft.com/office/officeart/2005/8/layout/cycle6"/>
    <dgm:cxn modelId="{62C3F426-50C7-4D2B-9598-CB9E150D6AAB}" type="presParOf" srcId="{D0FF5250-F141-45A8-A801-6F262A1F3068}" destId="{ED42F8BF-589C-4876-AA19-CCCB7C44CD65}" srcOrd="0" destOrd="0" presId="urn:microsoft.com/office/officeart/2005/8/layout/cycle6"/>
    <dgm:cxn modelId="{E3A76741-E31A-492B-BEBD-55904E2ADBA4}" type="presParOf" srcId="{D0FF5250-F141-45A8-A801-6F262A1F3068}" destId="{A38289ED-98E0-41B8-8BD2-63C0F5A2B5E9}" srcOrd="1" destOrd="0" presId="urn:microsoft.com/office/officeart/2005/8/layout/cycle6"/>
    <dgm:cxn modelId="{7F0CC290-DD44-4F2F-84B6-EFECE9765C50}" type="presParOf" srcId="{D0FF5250-F141-45A8-A801-6F262A1F3068}" destId="{3CF4BDAD-1877-4F44-919E-E1EE6BC9EB35}" srcOrd="2" destOrd="0" presId="urn:microsoft.com/office/officeart/2005/8/layout/cycle6"/>
    <dgm:cxn modelId="{16C2466E-4C5A-4A1A-825F-EC255F5103A0}" type="presParOf" srcId="{D0FF5250-F141-45A8-A801-6F262A1F3068}" destId="{B642F70C-E1DE-4B78-B663-4C5F6775749A}" srcOrd="3" destOrd="0" presId="urn:microsoft.com/office/officeart/2005/8/layout/cycle6"/>
    <dgm:cxn modelId="{13CB6C31-A77B-4D89-905A-21F5E3B1BA08}" type="presParOf" srcId="{D0FF5250-F141-45A8-A801-6F262A1F3068}" destId="{56305900-8DA9-4664-AE0C-1A59F028B65E}" srcOrd="4" destOrd="0" presId="urn:microsoft.com/office/officeart/2005/8/layout/cycle6"/>
    <dgm:cxn modelId="{6FE15259-DDD0-4096-9EFC-91A945EE33E6}" type="presParOf" srcId="{D0FF5250-F141-45A8-A801-6F262A1F3068}" destId="{41142CB5-1C84-4265-AFCD-D44EEF5CED1D}" srcOrd="5" destOrd="0" presId="urn:microsoft.com/office/officeart/2005/8/layout/cycle6"/>
    <dgm:cxn modelId="{08D69630-9B3C-4120-9A21-40D4BCBE2381}" type="presParOf" srcId="{D0FF5250-F141-45A8-A801-6F262A1F3068}" destId="{E624F033-F923-45C7-BD85-65BE5E46E1AA}" srcOrd="6" destOrd="0" presId="urn:microsoft.com/office/officeart/2005/8/layout/cycle6"/>
    <dgm:cxn modelId="{06998696-5BE5-4A60-9D67-4D04A1376B6E}" type="presParOf" srcId="{D0FF5250-F141-45A8-A801-6F262A1F3068}" destId="{0581B538-A377-4373-987C-BCCDAE835D83}" srcOrd="7" destOrd="0" presId="urn:microsoft.com/office/officeart/2005/8/layout/cycle6"/>
    <dgm:cxn modelId="{E8045370-33AB-4B38-9B5F-B439A46C904E}" type="presParOf" srcId="{D0FF5250-F141-45A8-A801-6F262A1F3068}" destId="{7EE93F4B-BBFD-4F0F-A448-279BF546ECAB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4D7A8-F242-4446-B2A1-688F65AA648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91A6F-FEC3-429C-B965-789F0239104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7193-9CD9-499F-A044-A0A2AE10C7C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Cheap</a:t>
          </a:r>
          <a:endParaRPr lang="en-US" sz="2200" kern="1200" dirty="0"/>
        </a:p>
      </dsp:txBody>
      <dsp:txXfrm>
        <a:off x="1429899" y="2442"/>
        <a:ext cx="5083704" cy="1238008"/>
      </dsp:txXfrm>
    </dsp:sp>
    <dsp:sp modelId="{46A8D661-9F3C-4298-90F8-DA3C84367CC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1D727-5706-4DA4-A049-836E6E15F68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413BE-7BA5-4CE7-A5BC-73D33FC2A606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Fast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6B4F61E6-6169-45FD-9C20-952BD8C6ACDD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A2AF7-CB94-42A1-9195-6D332B3EDE65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A377F-983B-4BC6-925D-ABFB85967132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Repeatable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006D6914-C614-45A9-BA1A-9C6A2F195C83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5F6B2-D6F9-4653-9422-88615A4AC0E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1F096-67F2-4D6B-98DF-CF0E79C741DE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Tells us about the real experience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35AE0-8704-4256-9747-F800D920FD06}">
      <dsp:nvSpPr>
        <dsp:cNvPr id="0" name=""/>
        <dsp:cNvSpPr/>
      </dsp:nvSpPr>
      <dsp:spPr>
        <a:xfrm>
          <a:off x="4665198" y="2272"/>
          <a:ext cx="2486952" cy="1616518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Value</a:t>
          </a:r>
          <a:endParaRPr lang="en-AU" sz="4000" kern="1200" dirty="0"/>
        </a:p>
      </dsp:txBody>
      <dsp:txXfrm>
        <a:off x="4744110" y="81184"/>
        <a:ext cx="2329128" cy="1458694"/>
      </dsp:txXfrm>
    </dsp:sp>
    <dsp:sp modelId="{DB3070FA-E44B-44CB-8D4C-576258F38602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3730168" y="686308"/>
              </a:moveTo>
              <a:arcTo wR="2153714" hR="2153714" stAng="19023107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headEnd type="arrow" w="med" len="med"/>
          <a:tailEnd type="non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AFFFD-5B38-4C3D-8291-2A8EFF13FFA4}">
      <dsp:nvSpPr>
        <dsp:cNvPr id="0" name=""/>
        <dsp:cNvSpPr/>
      </dsp:nvSpPr>
      <dsp:spPr>
        <a:xfrm>
          <a:off x="6530370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Property</a:t>
          </a:r>
          <a:endParaRPr lang="en-AU" sz="4000" kern="1200" dirty="0"/>
        </a:p>
      </dsp:txBody>
      <dsp:txXfrm>
        <a:off x="6609282" y="3311755"/>
        <a:ext cx="2329128" cy="1458694"/>
      </dsp:txXfrm>
    </dsp:sp>
    <dsp:sp modelId="{06748D61-DBE0-4B01-B714-C96B7E6E0DC3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2813444" y="4203895"/>
              </a:moveTo>
              <a:arcTo wR="2153714" hR="2153714" stAng="4329737" swAng="2140525"/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3967E-8226-479D-A0C0-7C95AAA3E95B}">
      <dsp:nvSpPr>
        <dsp:cNvPr id="0" name=""/>
        <dsp:cNvSpPr/>
      </dsp:nvSpPr>
      <dsp:spPr>
        <a:xfrm>
          <a:off x="2800027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Behaviour</a:t>
          </a:r>
        </a:p>
      </dsp:txBody>
      <dsp:txXfrm>
        <a:off x="2878939" y="3311755"/>
        <a:ext cx="2329128" cy="1458694"/>
      </dsp:txXfrm>
    </dsp:sp>
    <dsp:sp modelId="{95432162-014B-43EF-9CA2-0F169B8ED659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7004" y="1980155"/>
              </a:moveTo>
              <a:arcTo wR="2153714" hR="2153714" stAng="11077335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35AE0-8704-4256-9747-F800D920FD06}">
      <dsp:nvSpPr>
        <dsp:cNvPr id="0" name=""/>
        <dsp:cNvSpPr/>
      </dsp:nvSpPr>
      <dsp:spPr>
        <a:xfrm>
          <a:off x="4665198" y="2272"/>
          <a:ext cx="2486952" cy="1616518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Value</a:t>
          </a:r>
          <a:endParaRPr lang="en-AU" sz="4000" kern="1200" dirty="0"/>
        </a:p>
      </dsp:txBody>
      <dsp:txXfrm>
        <a:off x="4744110" y="81184"/>
        <a:ext cx="2329128" cy="1458694"/>
      </dsp:txXfrm>
    </dsp:sp>
    <dsp:sp modelId="{DB3070FA-E44B-44CB-8D4C-576258F38602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3730168" y="686308"/>
              </a:moveTo>
              <a:arcTo wR="2153714" hR="2153714" stAng="19023107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headEnd type="arrow" w="med" len="med"/>
          <a:tailEnd type="non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AFFFD-5B38-4C3D-8291-2A8EFF13FFA4}">
      <dsp:nvSpPr>
        <dsp:cNvPr id="0" name=""/>
        <dsp:cNvSpPr/>
      </dsp:nvSpPr>
      <dsp:spPr>
        <a:xfrm>
          <a:off x="6530370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Property</a:t>
          </a:r>
          <a:endParaRPr lang="en-AU" sz="4000" kern="1200" dirty="0"/>
        </a:p>
      </dsp:txBody>
      <dsp:txXfrm>
        <a:off x="6609282" y="3311755"/>
        <a:ext cx="2329128" cy="1458694"/>
      </dsp:txXfrm>
    </dsp:sp>
    <dsp:sp modelId="{06748D61-DBE0-4B01-B714-C96B7E6E0DC3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2813444" y="4203895"/>
              </a:moveTo>
              <a:arcTo wR="2153714" hR="2153714" stAng="4329737" swAng="2140525"/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3967E-8226-479D-A0C0-7C95AAA3E95B}">
      <dsp:nvSpPr>
        <dsp:cNvPr id="0" name=""/>
        <dsp:cNvSpPr/>
      </dsp:nvSpPr>
      <dsp:spPr>
        <a:xfrm>
          <a:off x="2800027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Behaviour</a:t>
          </a:r>
        </a:p>
      </dsp:txBody>
      <dsp:txXfrm>
        <a:off x="2878939" y="3311755"/>
        <a:ext cx="2329128" cy="1458694"/>
      </dsp:txXfrm>
    </dsp:sp>
    <dsp:sp modelId="{95432162-014B-43EF-9CA2-0F169B8ED659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7004" y="1980155"/>
              </a:moveTo>
              <a:arcTo wR="2153714" hR="2153714" stAng="11077335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35AE0-8704-4256-9747-F800D920FD06}">
      <dsp:nvSpPr>
        <dsp:cNvPr id="0" name=""/>
        <dsp:cNvSpPr/>
      </dsp:nvSpPr>
      <dsp:spPr>
        <a:xfrm>
          <a:off x="4665198" y="2272"/>
          <a:ext cx="2486952" cy="1616518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Metric</a:t>
          </a:r>
          <a:endParaRPr lang="en-AU" sz="4000" kern="1200" dirty="0"/>
        </a:p>
      </dsp:txBody>
      <dsp:txXfrm>
        <a:off x="4744110" y="81184"/>
        <a:ext cx="2329128" cy="1458694"/>
      </dsp:txXfrm>
    </dsp:sp>
    <dsp:sp modelId="{DB3070FA-E44B-44CB-8D4C-576258F38602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3730168" y="686308"/>
              </a:moveTo>
              <a:arcTo wR="2153714" hR="2153714" stAng="19023107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headEnd type="arrow" w="med" len="med"/>
          <a:tailEnd type="non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AFFFD-5B38-4C3D-8291-2A8EFF13FFA4}">
      <dsp:nvSpPr>
        <dsp:cNvPr id="0" name=""/>
        <dsp:cNvSpPr/>
      </dsp:nvSpPr>
      <dsp:spPr>
        <a:xfrm>
          <a:off x="6530370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Property</a:t>
          </a:r>
          <a:endParaRPr lang="en-AU" sz="4000" kern="1200" dirty="0"/>
        </a:p>
      </dsp:txBody>
      <dsp:txXfrm>
        <a:off x="6609282" y="3311755"/>
        <a:ext cx="2329128" cy="1458694"/>
      </dsp:txXfrm>
    </dsp:sp>
    <dsp:sp modelId="{06748D61-DBE0-4B01-B714-C96B7E6E0DC3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2813444" y="4203895"/>
              </a:moveTo>
              <a:arcTo wR="2153714" hR="2153714" stAng="4329737" swAng="2140525"/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3967E-8226-479D-A0C0-7C95AAA3E95B}">
      <dsp:nvSpPr>
        <dsp:cNvPr id="0" name=""/>
        <dsp:cNvSpPr/>
      </dsp:nvSpPr>
      <dsp:spPr>
        <a:xfrm>
          <a:off x="2800027" y="3232843"/>
          <a:ext cx="2486952" cy="1616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Predicted behaviour</a:t>
          </a:r>
        </a:p>
      </dsp:txBody>
      <dsp:txXfrm>
        <a:off x="2878939" y="3311755"/>
        <a:ext cx="2329128" cy="1458694"/>
      </dsp:txXfrm>
    </dsp:sp>
    <dsp:sp modelId="{95432162-014B-43EF-9CA2-0F169B8ED659}">
      <dsp:nvSpPr>
        <dsp:cNvPr id="0" name=""/>
        <dsp:cNvSpPr/>
      </dsp:nvSpPr>
      <dsp:spPr>
        <a:xfrm>
          <a:off x="3754960" y="810531"/>
          <a:ext cx="4307428" cy="4307428"/>
        </a:xfrm>
        <a:custGeom>
          <a:avLst/>
          <a:gdLst/>
          <a:ahLst/>
          <a:cxnLst/>
          <a:rect l="0" t="0" r="0" b="0"/>
          <a:pathLst>
            <a:path>
              <a:moveTo>
                <a:pt x="7004" y="1980155"/>
              </a:moveTo>
              <a:arcTo wR="2153714" hR="2153714" stAng="11077335" swAng="2299558"/>
            </a:path>
          </a:pathLst>
        </a:custGeom>
        <a:noFill/>
        <a:ln w="7620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2F8BF-589C-4876-AA19-CCCB7C44CD65}">
      <dsp:nvSpPr>
        <dsp:cNvPr id="0" name=""/>
        <dsp:cNvSpPr/>
      </dsp:nvSpPr>
      <dsp:spPr>
        <a:xfrm>
          <a:off x="2821781" y="0"/>
          <a:ext cx="2484437" cy="16148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800" b="1" kern="1200" dirty="0"/>
            <a:t>C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Continue</a:t>
          </a:r>
        </a:p>
      </dsp:txBody>
      <dsp:txXfrm>
        <a:off x="2900613" y="78832"/>
        <a:ext cx="2326773" cy="1457220"/>
      </dsp:txXfrm>
    </dsp:sp>
    <dsp:sp modelId="{3CF4BDAD-1877-4F44-919E-E1EE6BC9EB35}">
      <dsp:nvSpPr>
        <dsp:cNvPr id="0" name=""/>
        <dsp:cNvSpPr/>
      </dsp:nvSpPr>
      <dsp:spPr>
        <a:xfrm>
          <a:off x="1909544" y="807216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3414759" y="406834"/>
              </a:moveTo>
              <a:arcTo wR="2154715" hR="2154715" stAng="18347264" swAng="3652375"/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B642F70C-E1DE-4B78-B663-4C5F6775749A}">
      <dsp:nvSpPr>
        <dsp:cNvPr id="0" name=""/>
        <dsp:cNvSpPr/>
      </dsp:nvSpPr>
      <dsp:spPr>
        <a:xfrm>
          <a:off x="4687819" y="3233904"/>
          <a:ext cx="2484437" cy="16148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800" b="1" kern="1200" dirty="0"/>
            <a:t>W</a:t>
          </a:r>
          <a:endParaRPr lang="en-AU" sz="3500" b="1" kern="1200" dirty="0"/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Weight</a:t>
          </a:r>
          <a:endParaRPr lang="en-AU" sz="3500" b="0" kern="1200" dirty="0"/>
        </a:p>
      </dsp:txBody>
      <dsp:txXfrm>
        <a:off x="4766651" y="3312736"/>
        <a:ext cx="2326773" cy="1457220"/>
      </dsp:txXfrm>
    </dsp:sp>
    <dsp:sp modelId="{41142CB5-1C84-4265-AFCD-D44EEF5CED1D}">
      <dsp:nvSpPr>
        <dsp:cNvPr id="0" name=""/>
        <dsp:cNvSpPr/>
      </dsp:nvSpPr>
      <dsp:spPr>
        <a:xfrm>
          <a:off x="1909284" y="809272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3180587" y="4049547"/>
              </a:moveTo>
              <a:arcTo wR="2154715" hR="2154715" stAng="3694120" swAng="3411761"/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E624F033-F923-45C7-BD85-65BE5E46E1AA}">
      <dsp:nvSpPr>
        <dsp:cNvPr id="0" name=""/>
        <dsp:cNvSpPr/>
      </dsp:nvSpPr>
      <dsp:spPr>
        <a:xfrm>
          <a:off x="955742" y="3233904"/>
          <a:ext cx="2484437" cy="16148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800" b="1" kern="1200" dirty="0"/>
            <a:t>L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Last</a:t>
          </a:r>
          <a:endParaRPr lang="en-AU" sz="3500" b="1" kern="1200" dirty="0"/>
        </a:p>
      </dsp:txBody>
      <dsp:txXfrm>
        <a:off x="1034574" y="3312736"/>
        <a:ext cx="2326773" cy="1457220"/>
      </dsp:txXfrm>
    </dsp:sp>
    <dsp:sp modelId="{7EE93F4B-BBFD-4F0F-A448-279BF546ECAB}">
      <dsp:nvSpPr>
        <dsp:cNvPr id="0" name=""/>
        <dsp:cNvSpPr/>
      </dsp:nvSpPr>
      <dsp:spPr>
        <a:xfrm>
          <a:off x="1909023" y="807216"/>
          <a:ext cx="4309431" cy="4309431"/>
        </a:xfrm>
        <a:custGeom>
          <a:avLst/>
          <a:gdLst/>
          <a:ahLst/>
          <a:cxnLst/>
          <a:rect l="0" t="0" r="0" b="0"/>
          <a:pathLst>
            <a:path>
              <a:moveTo>
                <a:pt x="14543" y="2404638"/>
              </a:moveTo>
              <a:arcTo wR="2154715" hR="2154715" stAng="10400361" swAng="3652375"/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7T23:54:07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28,'19'11,"-1"0,1-2,1 0,0-1,0-1,15 2,-13-3,0-2,0 0,1-2,-1 0,16-2,32-2,42 5,-60 0,0-3,1-1,30-7,-45 0,-1-1,1-2,-12 2,0 2,1 1,0 1,25-1,-7 6,0 3,14 4,55 2,-66-8,10 1,13 3,51 4,35-5,0-1,-75 2,187 2,-55-6,-49 0,67-6,-166 3,1 4,32 6,-92-7,13 1,0-1,-1-1,1-1,0-1,0 0,46-7,39 2,21-3,-72 3,-12 1,0 2,13 2,231-3,-252 3,0 2,0 2,0 1,0 1,12 5,-15-3,0-1,0-1,1-2,-1-1,1-2,-1-1,13-3,26-5,97-11,33 0,-64-1,-131 21,0 0,0 0,1 0,-1 1,0 0,0 0,1 0,-1 1,0 0,0 0,0 0,1 1,-1-1,-1 1,1 1,0-1,0 0,0 2,1 0,1-1,0 1,0-1,0 0,0 0,1-1,-1 0,5 0,-4-1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23:29.0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2018 83,'16'15,"0"1,-2 0,0 1,-1 1,0 0,-2 0,1 2,9 32,-2 0,8 35,-26-83,5 18,0 0,-1 1,-2-1,0 1,-1 0,-2 0,0-1,-1 1,-2 0,0-1,-3 7,3-12,0 0,-2 0,0 0,-1-1,0 0,-2 0,0-1,0 0,-2 0,1-1,-2 0,0 0,-1-2,0 1,-1-1,0-1,-10 6,-9 0,-1-2,-1-1,0-2,-1-1,-22 3,-10-3,0-2,-1-3,0-4,0-2,-61-9,81 7,0-3,0-1,0-3,1-1,0-3,1-2,1-2,0-1,1-3,-32-21,-22-26,2-4,3-5,-76-83,111 96,4-2,2-3,3-2,-9-24,-8-42,53 112,12 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02T04:27:30.8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1768 253,'0'0,"0"0,0 0,0 0,0 0,0 0,0-1,0-2,0-4,-2 0,-3-4,-1 1,0 2</inkml:trace>
  <inkml:trace contextRef="#ctx0" brushRef="#br0" timeOffset="1">1477 1,'-249'1,"99"19,105-12,-88 13,-62 19,131-23,3 2,0 1,1 1,51-17,-49 19,0 1,3 3,2 0,-43 29,-4 4,74-37,22-20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3:09.37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694 802,'-3'1,"0"-1,0 1,0-1,0 1,0 0,0 0,1 0,-1 0,0 1,0-1,1 1,-2 1,-6 4,0 1,-4 5,8-6,5-7,1 0,-1 1,1-1,-1 1,1-1,-1 1,1-1,-1 1,1-1,0 1,0-1,-1 1,1 0,0-1,0 1,-1 0,1-1,0 1,0 0,0-1,0 1,0-1,1 1,-1-1,0 0,0 1,0-1,1 0,-1 1,0-1,0 0,1 1,-1-1,0 0,1 1,-1-1,0 0,1 0,-1 1,0-1,1 0,-1 0,4 1,-1 0,0 0,0 0,0-1,0 1,1-1,0 0,5 0,0-1,1-1,-1 1,0-1,0-1,0 0,0 0,0 0,-1-1,0-1,0 1,0-1,0-1,-1 0,1 0,-1 0,-1-1,0 0,1 0,0-3,-6 9,-1 1,0 0,1-1,-1 1,0-1,0 1,1-1,-1 1,0-1,0 1,0-1,0 1,0-1,0 1,0-1,0 1,0-1,0 0,0 1,0 0,-1 0,1-1,0 1,0 0,-1 0,1 0,0 0,-1 0,1 0,0 0,-1 0,1 0,0-1,-1 1,1 1,0-1,-1 0,1 0,0 0,-1 0,1 0,0 0,-1 0,1 0,0 0,-1 1,1-1,0 0,0 0,-1 1,-8 3,0 2,0-1,-1 2,-8 6</inkml:trace>
  <inkml:trace contextRef="#ctx0" brushRef="#br0" timeOffset="1">1743 892,'0'2,"1"0,-1 1,1-1,0 0,0 0,0 1,0-1,0 0,0 0,0 0,1 0,-1 0,2 0,-2 0,0-1,0 0,0 0,0 0,0 0,0 0,0 0,0 0,1 0,-1-1,0 1,1 0,-1-1,1 1,-1-1,1 1,-1-1,1 0,-1 0,1 0,0 1,4 3,-3-1</inkml:trace>
  <inkml:trace contextRef="#ctx0" brushRef="#br0" timeOffset="2">665 1802,'70'71,"-10"-10,-7-4,19 13,-52-52,1-2,0 0,1-1,0-1,18 7,-24-14,-1-2,1 0,0 0,1-2,-1 0,0-1,1 0,0-2,-1 0,1 0,-1-2,1 0,-1-1,1 0,10-5,-3 0,-1-1,0-1,0-1,-1-1,-1-1,0 0,-1-2,0 0,-1-2,2-3,8-10,-2-1,-1-2,-2 0,-1-1,-1-2,-2 0,-2-1,-2-1,8-26,-18 44,-1 0,1-15,-3 12</inkml:trace>
  <inkml:trace contextRef="#ctx0" brushRef="#br0" timeOffset="3">458 377,'4'-4,"-1"0,1 0,-1-1,0 0,0 0,10-15,9-8,1 2,1 0,1 2,2 1,0 1,1 1,2 1,3-1,1 2,1 1,0 2,2 2,-1 1,12-1,-15 6,1 2,-1 1,1 2,0 1,30 2,-17 3,-1 3,0 1,-1 2,2 3,21 8,-2 3,24 14,11 10,6 9,-33-14,-2 3,16 16,-45-28,-2 2,-2 2,-1 1,3 7,-5-1,-3 2,-1 1,-2 1,-3 2,-1 1,-3 1,-2 1,-2 2,-2 3,-3 0,-2 1,-2 1,-3 0,-3-1,-3 2,-3 31,-4-27,-2 1,-3-1,-3-1,-3 0,-3-1,-9 17,-7 6,-3-3,-39 61,45-93,-1-1,-3-1,-2-2,-32 29,33-39,-2-2,-1-2,-24 14,33-27,0-2,0-1,-2-1,0-2,-18 4,-9-2,-1-2,0-2,0-4,-1-2,0-3,-1-3,1-2,0-4,1-2,-1-2,-27-11,45 8,1-2,1-2,0-2,1-2,2-2,0-1,-33-27,20 9,2-3,2-2,2-2,2-2,-2-8,12 13,3-2,2-1,2-1,2-2,2 0,3-2,2 0,2-1,3-1,-1-20,5 4,3 1,2-1,4 0,4 1,2-1,3 1,4 0,2 1,4 0,3 1,19-41,-16 58,1 0,3 2,3 1,1 1,2 2,3 2,1 1,8-4,13-8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4:25.5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0 205,'12'0,"0"-2,-1 1,7-3,13-2,33-2,19-3,62-17,-119 23,0 1,0 2,0 0,1 2,9 2,63-2,6-7,283-10,735 17,-1017-3,97-16,103-29,-218 33,0 3,0 4,1 3,32 5,47 1,-12 0,1 6,1 7,160 21,-89-11,110 30,316 55,-559-95,68 14,-44-7,20-3,-73-16,0-2,-1-4,3-2,-30 3,262-36,-226 28,87-16,144-46,-217 53,32-2,-4 1,-46 10,1 4,-1 3,13 3,54-3,131-3,-244 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7T23:54:10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1 109,'9'-1,"0"0,1 0,4-2,16-2,2 3,0 2,6 1,38 0,-4-4,56-11,282-37,-342 48,0 2,24 5,133 18,-113-9,-7-4,1-5,67-7,-68-2,106 8,-162 1,123 8,1-8,-134-5,92 2,-96 0,0 3,24 5,4 4,77 14,-99-21,1-1,15-2,28-5,44-9,39-1,-10 13,46 11,-101-8,92-11,-114 3,362-30,-354 18,-53 8,38-2,-25 9,0 2,0 2,4 3,51 3,-44-6,117 9,-102-6,0-3,-1-3,43-8,-46 4,1 2,15 5,89-2,367-16,-540 15,18 0,1-1,-1 0,6-3,2 0,12-1,-33 3,-1 1,1-1,-1-1,1 0,-1 0,0 0,0-1,-1 0,2-1,28-14,1 4,-4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7T23:54:11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0 208,'35'-14,"1"1,0 2,1 1,42-13,32-17,21-6,-95 35,0 1,26-2,6 3,1 3,0 3,45 5,-5 5,222 9,53-1,44 1,-270-21,-67 0,42 6,96 19,-12-1,74-13,-246-4,0 2,-1 3,23 5,51 9,137 0,2-11,-124-5,-105-4,-9-1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3:09.37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694 802,'-3'1,"0"-1,0 1,0-1,0 1,0 0,0 0,1 0,-1 0,0 1,0-1,1 1,-2 1,-6 4,0 1,-4 5,8-6,5-7,1 0,-1 1,1-1,-1 1,1-1,-1 1,1-1,-1 1,1-1,0 1,0-1,-1 1,1 0,0-1,0 1,-1 0,1-1,0 1,0 0,0-1,0 1,0-1,1 1,-1-1,0 0,0 1,0-1,1 0,-1 1,0-1,0 0,1 1,-1-1,0 0,1 1,-1-1,0 0,1 0,-1 1,0-1,1 0,-1 0,4 1,-1 0,0 0,0 0,0-1,0 1,1-1,0 0,5 0,0-1,1-1,-1 1,0-1,0-1,0 0,0 0,0 0,-1-1,0-1,0 1,0-1,0-1,-1 0,1 0,-1 0,-1-1,0 0,1 0,0-3,-6 9,-1 1,0 0,1-1,-1 1,0-1,0 1,1-1,-1 1,0-1,0 1,0-1,0 1,0-1,0 1,0-1,0 1,0-1,0 0,0 1,0 0,-1 0,1-1,0 1,0 0,-1 0,1 0,0 0,-1 0,1 0,0 0,-1 0,1 0,0-1,-1 1,1 1,0-1,-1 0,1 0,0 0,-1 0,1 0,0 0,-1 0,1 0,0 0,-1 1,1-1,0 0,0 0,-1 1,-8 3,0 2,0-1,-1 2,-8 6</inkml:trace>
  <inkml:trace contextRef="#ctx0" brushRef="#br0" timeOffset="1">1743 892,'0'2,"1"0,-1 1,1-1,0 0,0 0,0 1,0-1,0 0,0 0,0 0,1 0,-1 0,2 0,-2 0,0-1,0 0,0 0,0 0,0 0,0 0,0 0,0 0,1 0,-1-1,0 1,1 0,-1-1,1 1,-1-1,1 1,-1-1,1 0,-1 0,1 0,0 1,4 3,-3-1</inkml:trace>
  <inkml:trace contextRef="#ctx0" brushRef="#br0" timeOffset="2">665 1802,'70'71,"-10"-10,-7-4,19 13,-52-52,1-2,0 0,1-1,0-1,18 7,-24-14,-1-2,1 0,0 0,1-2,-1 0,0-1,1 0,0-2,-1 0,1 0,-1-2,1 0,-1-1,1 0,10-5,-3 0,-1-1,0-1,0-1,-1-1,-1-1,0 0,-1-2,0 0,-1-2,2-3,8-10,-2-1,-1-2,-2 0,-1-1,-1-2,-2 0,-2-1,-2-1,8-26,-18 44,-1 0,1-15,-3 12</inkml:trace>
  <inkml:trace contextRef="#ctx0" brushRef="#br0" timeOffset="3">458 377,'4'-4,"-1"0,1 0,-1-1,0 0,0 0,10-15,9-8,1 2,1 0,1 2,2 1,0 1,1 1,2 1,3-1,1 2,1 1,0 2,2 2,-1 1,12-1,-15 6,1 2,-1 1,1 2,0 1,30 2,-17 3,-1 3,0 1,-1 2,2 3,21 8,-2 3,24 14,11 10,6 9,-33-14,-2 3,16 16,-45-28,-2 2,-2 2,-1 1,3 7,-5-1,-3 2,-1 1,-2 1,-3 2,-1 1,-3 1,-2 1,-2 2,-2 3,-3 0,-2 1,-2 1,-3 0,-3-1,-3 2,-3 31,-4-27,-2 1,-3-1,-3-1,-3 0,-3-1,-9 17,-7 6,-3-3,-39 61,45-93,-1-1,-3-1,-2-2,-32 29,33-39,-2-2,-1-2,-24 14,33-27,0-2,0-1,-2-1,0-2,-18 4,-9-2,-1-2,0-2,0-4,-1-2,0-3,-1-3,1-2,0-4,1-2,-1-2,-27-11,45 8,1-2,1-2,0-2,1-2,2-2,0-1,-33-27,20 9,2-3,2-2,2-2,2-2,-2-8,12 13,3-2,2-1,2-1,2-2,2 0,3-2,2 0,2-1,3-1,-1-20,5 4,3 1,2-1,4 0,4 1,2-1,3 1,4 0,2 1,4 0,3 1,19-41,-16 58,1 0,3 2,3 1,1 1,2 2,3 2,1 1,8-4,13-8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4:25.5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0 205,'12'0,"0"-2,-1 1,7-3,13-2,33-2,19-3,62-17,-119 23,0 1,0 2,0 0,1 2,9 2,63-2,6-7,283-10,735 17,-1017-3,97-16,103-29,-218 33,0 3,0 4,1 3,32 5,47 1,-12 0,1 6,1 7,160 21,-89-11,110 30,316 55,-559-95,68 14,-44-7,20-3,-73-16,0-2,-1-4,3-2,-30 3,262-36,-226 28,87-16,144-46,-217 53,32-2,-4 1,-46 10,1 4,-1 3,13 3,54-3,131-3,-244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3:09.37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694 802,'-3'1,"0"-1,0 1,0-1,0 1,0 0,0 0,1 0,-1 0,0 1,0-1,1 1,-2 1,-6 4,0 1,-4 5,8-6,5-7,1 0,-1 1,1-1,-1 1,1-1,-1 1,1-1,-1 1,1-1,0 1,0-1,-1 1,1 0,0-1,0 1,-1 0,1-1,0 1,0 0,0-1,0 1,0-1,1 1,-1-1,0 0,0 1,0-1,1 0,-1 1,0-1,0 0,1 1,-1-1,0 0,1 1,-1-1,0 0,1 0,-1 1,0-1,1 0,-1 0,4 1,-1 0,0 0,0 0,0-1,0 1,1-1,0 0,5 0,0-1,1-1,-1 1,0-1,0-1,0 0,0 0,0 0,-1-1,0-1,0 1,0-1,0-1,-1 0,1 0,-1 0,-1-1,0 0,1 0,0-3,-6 9,-1 1,0 0,1-1,-1 1,0-1,0 1,1-1,-1 1,0-1,0 1,0-1,0 1,0-1,0 1,0-1,0 1,0-1,0 0,0 1,0 0,-1 0,1-1,0 1,0 0,-1 0,1 0,0 0,-1 0,1 0,0 0,-1 0,1 0,0-1,-1 1,1 1,0-1,-1 0,1 0,0 0,-1 0,1 0,0 0,-1 0,1 0,0 0,-1 1,1-1,0 0,0 0,-1 1,-8 3,0 2,0-1,-1 2,-8 6</inkml:trace>
  <inkml:trace contextRef="#ctx0" brushRef="#br0" timeOffset="1">1743 892,'0'2,"1"0,-1 1,1-1,0 0,0 0,0 1,0-1,0 0,0 0,0 0,1 0,-1 0,2 0,-2 0,0-1,0 0,0 0,0 0,0 0,0 0,0 0,0 0,1 0,-1-1,0 1,1 0,-1-1,1 1,-1-1,1 1,-1-1,1 0,-1 0,1 0,0 1,4 3,-3-1</inkml:trace>
  <inkml:trace contextRef="#ctx0" brushRef="#br0" timeOffset="2">665 1802,'70'71,"-10"-10,-7-4,19 13,-52-52,1-2,0 0,1-1,0-1,18 7,-24-14,-1-2,1 0,0 0,1-2,-1 0,0-1,1 0,0-2,-1 0,1 0,-1-2,1 0,-1-1,1 0,10-5,-3 0,-1-1,0-1,0-1,-1-1,-1-1,0 0,-1-2,0 0,-1-2,2-3,8-10,-2-1,-1-2,-2 0,-1-1,-1-2,-2 0,-2-1,-2-1,8-26,-18 44,-1 0,1-15,-3 12</inkml:trace>
  <inkml:trace contextRef="#ctx0" brushRef="#br0" timeOffset="3">458 377,'4'-4,"-1"0,1 0,-1-1,0 0,0 0,10-15,9-8,1 2,1 0,1 2,2 1,0 1,1 1,2 1,3-1,1 2,1 1,0 2,2 2,-1 1,12-1,-15 6,1 2,-1 1,1 2,0 1,30 2,-17 3,-1 3,0 1,-1 2,2 3,21 8,-2 3,24 14,11 10,6 9,-33-14,-2 3,16 16,-45-28,-2 2,-2 2,-1 1,3 7,-5-1,-3 2,-1 1,-2 1,-3 2,-1 1,-3 1,-2 1,-2 2,-2 3,-3 0,-2 1,-2 1,-3 0,-3-1,-3 2,-3 31,-4-27,-2 1,-3-1,-3-1,-3 0,-3-1,-9 17,-7 6,-3-3,-39 61,45-93,-1-1,-3-1,-2-2,-32 29,33-39,-2-2,-1-2,-24 14,33-27,0-2,0-1,-2-1,0-2,-18 4,-9-2,-1-2,0-2,0-4,-1-2,0-3,-1-3,1-2,0-4,1-2,-1-2,-27-11,45 8,1-2,1-2,0-2,1-2,2-2,0-1,-33-27,20 9,2-3,2-2,2-2,2-2,-2-8,12 13,3-2,2-1,2-1,2-2,2 0,3-2,2 0,2-1,3-1,-1-20,5 4,3 1,2-1,4 0,4 1,2-1,3 1,4 0,2 1,4 0,3 1,19-41,-16 58,1 0,3 2,3 1,1 1,2 2,3 2,1 1,8-4,13-8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54:25.5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0 205,'12'0,"0"-2,-1 1,7-3,13-2,33-2,19-3,62-17,-119 23,0 1,0 2,0 0,1 2,9 2,63-2,6-7,283-10,735 17,-1017-3,97-16,103-29,-218 33,0 3,0 4,1 3,32 5,47 1,-12 0,1 6,1 7,160 21,-89-11,110 30,316 55,-559-95,68 14,-44-7,20-3,-73-16,0-2,-1-4,3-2,-30 3,262-36,-226 28,87-16,144-46,-217 53,32-2,-4 1,-46 10,1 4,-1 3,13 3,54-3,131-3,-244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23:12.9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2914 417,'0'0,"0"0,0 0,0 0,0 0,0 0,0-2,0-3,0-6,-3-2,-6-5,-1 2,0 3</inkml:trace>
  <inkml:trace contextRef="#ctx0" brushRef="#br0" timeOffset="674.21">2435 1,'-411'2,"163"30,174-19,-144 23,-104 29,217-37,4 3,0 2,3 3,83-30,-81 31,1 4,4 2,4 2,-72 47,-6 8,123-62,35-34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6T04:23:15.7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2574 81,'-40'66,"-80"140,88-158,-2-1,-2-1,-2-2,-2-2,-1-2,-3-1,-1-3,-1-1,-2-3,-15 7,22-19,-1-2,-1-1,0-2,-1-2,-1-3,0-1,0-2,-25 0,34-1,0-1,0-2,0-1,-1-2,1-2,0-1,0-2,0-1,1-2,-10-5,-7-11,0-2,2-2,1-3,-17-15,52 36,-120-87,5-7,5-4,-24-34,-132-114,260 238,14 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BA198-48BC-4D6F-AC77-F1C899FC3BCF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0B29A-A9EB-410C-B442-0FDBA1B1A88D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144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easy warmup for people who need warming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8916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bit more concrete</a:t>
            </a:r>
          </a:p>
          <a:p>
            <a:r>
              <a:rPr lang="en-AU" dirty="0"/>
              <a:t>A not-very-grand unified theory of searcher models for IR evaluation</a:t>
            </a:r>
          </a:p>
          <a:p>
            <a:r>
              <a:rPr lang="en-AU" dirty="0"/>
              <a:t>Online metrics: observe behaviour and use this to </a:t>
            </a:r>
            <a:r>
              <a:rPr lang="en-AU" b="1" dirty="0"/>
              <a:t>predict</a:t>
            </a:r>
            <a:r>
              <a:rPr lang="en-AU" dirty="0"/>
              <a:t> some aspect, or property, of the SERP or the session or the item; e.g. click predicts relevance, quick back predicts non-relevance, requery predicts poor SERP</a:t>
            </a:r>
          </a:p>
          <a:p>
            <a:r>
              <a:rPr lang="en-AU" dirty="0"/>
              <a:t>Offline: use some aspect, or property, to </a:t>
            </a:r>
            <a:r>
              <a:rPr lang="en-AU" b="1" dirty="0"/>
              <a:t>predict</a:t>
            </a:r>
            <a:r>
              <a:rPr lang="en-AU" dirty="0"/>
              <a:t> behaviour; e.g. click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D7239-DD6A-494D-8828-72F093A30EC7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85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Then there’s another part: we assign value to these behaviours+properties; e.g. we say that a (SAT) click is good, and two clicks are twice as good; or a click on spam is bad; or more time on the SERP is bad; or etc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D7239-DD6A-494D-8828-72F093A30EC7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3263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But in practice these are instincts, or if you prefer they are matters of policy</a:t>
            </a:r>
          </a:p>
          <a:p>
            <a:r>
              <a:rPr lang="en-AU" dirty="0"/>
              <a:t>So this is what we have for analysis: the user model is the thing that links the two</a:t>
            </a:r>
          </a:p>
          <a:p>
            <a:r>
              <a:rPr lang="en-AU" dirty="0"/>
              <a:t>For offline metrics it’s the thing that tells us, given a SERP with some properties – or a list of things each with some properties – what we think a searcher will do</a:t>
            </a:r>
          </a:p>
          <a:p>
            <a:r>
              <a:rPr lang="en-AU" dirty="0"/>
              <a:t>And the metric is the thing that gives you a number saying how well you’ve done</a:t>
            </a:r>
          </a:p>
          <a:p>
            <a:r>
              <a:rPr lang="en-AU" dirty="0"/>
              <a:t>In practice the value judgements are pretty much the same: accumulating relevant information is good, simple as that</a:t>
            </a:r>
          </a:p>
          <a:p>
            <a:r>
              <a:rPr lang="en-AU" dirty="0"/>
              <a:t>So what’s different from one metric to the next is the user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D7239-DD6A-494D-8828-72F093A30EC7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238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is there a way to talk coherently about these models?</a:t>
            </a:r>
          </a:p>
          <a:p>
            <a:r>
              <a:rPr lang="en-AU" dirty="0"/>
              <a:t>Yes!, of course there is, it’s CWL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52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Implicitly or explicitly</a:t>
            </a:r>
          </a:p>
          <a:p>
            <a:r>
              <a:rPr lang="en-AU" dirty="0"/>
              <a:t>Model of RPB: people read from the top, less chance of paying attention as they go down regardless of relevance</a:t>
            </a:r>
          </a:p>
          <a:p>
            <a:r>
              <a:rPr lang="en-AU" dirty="0"/>
              <a:t>Model of P@k: people read from the top, defo pay attention to everything until they get to k</a:t>
            </a:r>
          </a:p>
          <a:p>
            <a:r>
              <a:rPr lang="en-AU" dirty="0"/>
              <a:t>Turns out most common metrics are: read from the top, and stop at some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191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8489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Static models/metrics say the user’s behaviour doesn’t depend on the SERP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7998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Adaptive models/metrics depend on where the relevance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2622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 completely defines a metric</a:t>
            </a:r>
          </a:p>
          <a:p>
            <a:r>
              <a:rPr lang="en-AU" dirty="0"/>
              <a:t>AS AN ASIDE we can show this with the W part of C/W/L</a:t>
            </a:r>
          </a:p>
          <a:p>
            <a:r>
              <a:rPr lang="en-AU" dirty="0"/>
              <a:t>…familiar discount curves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755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270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Two is at least as good as one</a:t>
            </a:r>
          </a:p>
          <a:p>
            <a:r>
              <a:rPr lang="en-AU" dirty="0"/>
              <a:t>RR says they’re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991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1800" dirty="0">
                <a:effectLst/>
              </a:rPr>
              <a:t>and W.r is the "usual" metric</a:t>
            </a:r>
          </a:p>
          <a:p>
            <a:pPr lvl="0"/>
            <a:r>
              <a:rPr lang="en-AU" sz="1800" dirty="0">
                <a:effectLst/>
              </a:rPr>
              <a:t>NB units: we can talk about E(gain per inspection) BUT ALSO total gain, etc etc - NB we need to be consistent in naming here</a:t>
            </a:r>
          </a:p>
          <a:p>
            <a:pPr lvl="1"/>
            <a:r>
              <a:rPr lang="en-AU" sz="1400" dirty="0">
                <a:effectLst/>
              </a:rPr>
              <a:t>can even include costs explicitly (not as #docs), e.g. TBG, Bejeezus?, IFT, ...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472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0725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 really works! C </a:t>
            </a:r>
            <a:r>
              <a:rPr lang="en-AU" dirty="0">
                <a:sym typeface="Wingdings" panose="05000000000000000000" pitchFamily="2" charset="2"/>
              </a:rPr>
              <a:t> W, then the inner product of W and r is the metric – for lots and lots of metrics we use in IR eval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654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Continue past everything earlier; then stop</a:t>
            </a:r>
          </a:p>
          <a:p>
            <a:r>
              <a:rPr lang="en-AU" dirty="0"/>
              <a:t>NB this turns out to be a probability distribution…!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2609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6092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Then we can talk about the total gain over the whole SERP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565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we have a cost vector </a:t>
            </a:r>
            <a:r>
              <a:rPr lang="en-AU" i="1" dirty="0"/>
              <a:t>k</a:t>
            </a:r>
            <a:r>
              <a:rPr lang="en-AU" dirty="0"/>
              <a:t> we can also talk about cost/document, expected total cost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432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802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8114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 completely defines a metric</a:t>
            </a:r>
          </a:p>
          <a:p>
            <a:r>
              <a:rPr lang="en-AU" dirty="0"/>
              <a:t>Lets us (</a:t>
            </a:r>
            <a:r>
              <a:rPr lang="en-AU" b="1" dirty="0"/>
              <a:t>makes us</a:t>
            </a:r>
            <a:r>
              <a:rPr lang="en-AU" dirty="0"/>
              <a:t>) think about what C “should” look like, i.e. what we think does make someone keep reading or stop reading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701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 differs to RR for example</a:t>
            </a:r>
          </a:p>
          <a:p>
            <a:r>
              <a:rPr lang="en-AU" dirty="0"/>
              <a:t>Depends on the searcher’s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9082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 for all of these we should tie back to LA/GZ's slides: here are some things they've discussed earlier, and we can turn them into constraints on the shape of 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405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Eye tracking of 34 people, 10-item SERP, seven links above the fold. </a:t>
            </a:r>
            <a:r>
              <a:rPr lang="en-AU" i="1" dirty="0"/>
              <a:t>Mostly</a:t>
            </a:r>
            <a:r>
              <a:rPr lang="en-AU" i="0" dirty="0"/>
              <a:t> top-weighted	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5493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Mostly moves are +1 i.e. read down to the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6999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0B29A-A9EB-410C-B442-0FDBA1B1A88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197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Just MLE – the proportion of people observed stopping past this rank</a:t>
            </a:r>
          </a:p>
          <a:p>
            <a:r>
              <a:rPr lang="en-AU" dirty="0"/>
              <a:t>16.4M query impressions on Bing, US English, two weeks</a:t>
            </a:r>
          </a:p>
          <a:p>
            <a:r>
              <a:rPr lang="en-AU" dirty="0"/>
              <a:t>(Although NB we made some strong assumptions about reading order, when there are two columns)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D7239-DD6A-494D-8828-72F093A30EC7}" type="slidenum">
              <a:rPr lang="en-AU" smtClean="0"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871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Rel, Marginally Rel, Rel, Highly Rel (at </a:t>
            </a:r>
            <a:r>
              <a:rPr lang="en-AU" i="1" dirty="0" err="1"/>
              <a:t>i</a:t>
            </a:r>
            <a:r>
              <a:rPr lang="en-AU" dirty="0"/>
              <a:t> alone)</a:t>
            </a:r>
          </a:p>
          <a:p>
            <a:r>
              <a:rPr lang="en-AU" dirty="0"/>
              <a:t>Note that getting more relevance always reduces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359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DO fix row names ; COST?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0B29A-A9EB-410C-B442-0FDBA1B1A88D}" type="slidenum">
              <a:rPr lang="en-AU" smtClean="0"/>
              <a:t>53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35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we’ve got a bunch of </a:t>
            </a:r>
            <a:r>
              <a:rPr lang="en-AU" b="1" dirty="0"/>
              <a:t>models</a:t>
            </a:r>
            <a:r>
              <a:rPr lang="en-AU" b="0" dirty="0"/>
              <a:t> defining a bunch of </a:t>
            </a:r>
            <a:r>
              <a:rPr lang="en-AU" b="1" dirty="0"/>
              <a:t>measures or metrics</a:t>
            </a:r>
            <a:endParaRPr lang="en-AU" dirty="0"/>
          </a:p>
          <a:p>
            <a:r>
              <a:rPr lang="en-AU" dirty="0"/>
              <a:t>All in the same framework, all with coherent units.</a:t>
            </a:r>
          </a:p>
          <a:p>
            <a:r>
              <a:rPr lang="en-AU" dirty="0"/>
              <a:t>But so what? How do we choose? What makes a metric “better”?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362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 we’ve got a bunch of </a:t>
            </a:r>
            <a:r>
              <a:rPr lang="en-AU" b="1" dirty="0"/>
              <a:t>models</a:t>
            </a:r>
            <a:r>
              <a:rPr lang="en-AU" b="0" dirty="0"/>
              <a:t> defining a bunch of </a:t>
            </a:r>
            <a:r>
              <a:rPr lang="en-AU" b="1" dirty="0"/>
              <a:t>measures or metrics</a:t>
            </a:r>
            <a:endParaRPr lang="en-AU" dirty="0"/>
          </a:p>
          <a:p>
            <a:r>
              <a:rPr lang="en-AU" dirty="0"/>
              <a:t>All in the same framework, all with coherent units.</a:t>
            </a:r>
          </a:p>
          <a:p>
            <a:r>
              <a:rPr lang="en-AU" dirty="0"/>
              <a:t>But so what? How do we choose? What makes a metric “better”?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527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Sensitivity</a:t>
            </a:r>
          </a:p>
          <a:p>
            <a:r>
              <a:rPr lang="en-AU" dirty="0"/>
              <a:t>Cost to compute…</a:t>
            </a:r>
          </a:p>
          <a:p>
            <a:r>
              <a:rPr lang="en-AU" dirty="0"/>
              <a:t>But: validity, predicting something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57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09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15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58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3839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Both tuned and commonly used</a:t>
            </a:r>
          </a:p>
          <a:p>
            <a:r>
              <a:rPr lang="en-AU" dirty="0"/>
              <a:t>Shallow – more likely</a:t>
            </a:r>
          </a:p>
          <a:p>
            <a:r>
              <a:rPr lang="en-AU" dirty="0"/>
              <a:t>But not always best, e.g. P@1 is .49 so 1/2 the time people stop lower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59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4561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Look at …… impressions, look at clicked results and relevance labels for these, add up over a session</a:t>
            </a:r>
          </a:p>
          <a:p>
            <a:r>
              <a:rPr lang="en-AU" dirty="0"/>
              <a:t>Report MAE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60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68713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76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Average over 5000 impressions, starting to look good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62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2407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63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9127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0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Here’s an example</a:t>
            </a:r>
          </a:p>
          <a:p>
            <a:r>
              <a:rPr lang="en-AU" dirty="0"/>
              <a:t>A list of results</a:t>
            </a:r>
          </a:p>
          <a:p>
            <a:r>
              <a:rPr lang="en-AU" dirty="0"/>
              <a:t>Each has some value – NB we are using “gain” and “utility” interchangeably</a:t>
            </a:r>
          </a:p>
          <a:p>
            <a:r>
              <a:rPr lang="en-AU" dirty="0"/>
              <a:t>User reads down a homogeneous list, less importance/attention to each thing in turn – this is our model</a:t>
            </a:r>
          </a:p>
          <a:p>
            <a:r>
              <a:rPr lang="en-AU" dirty="0"/>
              <a:t>Multiply, that’s our 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23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Of course we don’t represent the SERP, just a list of results (URLs)</a:t>
            </a:r>
          </a:p>
          <a:p>
            <a:r>
              <a:rPr lang="en-AU" dirty="0"/>
              <a:t>Because the list of URLs stands for the SERP, the metric somehow stands for the experience</a:t>
            </a:r>
          </a:p>
          <a:p>
            <a:r>
              <a:rPr lang="en-AU" dirty="0"/>
              <a:t>(or the getting-relevant-info part of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566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Good for repeated experimentation</a:t>
            </a:r>
          </a:p>
          <a:p>
            <a:r>
              <a:rPr lang="en-AU" dirty="0"/>
              <a:t>We use them ‘cause we believe they have external validity; that is, that they tell us what the real experience would be like; they predict some aspect of the searchers’ experience</a:t>
            </a:r>
          </a:p>
          <a:p>
            <a:r>
              <a:rPr lang="en-AU" dirty="0"/>
              <a:t>They are only as good as they are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B481B-11CC-4113-9913-3CB94E3ED5B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25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lots!</a:t>
            </a:r>
          </a:p>
          <a:p>
            <a:r>
              <a:rPr lang="en-AU" dirty="0"/>
              <a:t>Many in use e.g. at TREC, in SIGIR papers; many many perpetrated in the literature (some by us)</a:t>
            </a:r>
          </a:p>
          <a:p>
            <a:r>
              <a:rPr lang="en-AU" dirty="0"/>
              <a:t>And they all seem to have different units – more on this later</a:t>
            </a:r>
          </a:p>
          <a:p>
            <a:r>
              <a:rPr lang="en-AU" dirty="0"/>
              <a:t>Lots of metrics: anything in common, any coherent way to talk about these?</a:t>
            </a:r>
          </a:p>
          <a:p>
            <a:r>
              <a:rPr lang="en-AU" dirty="0"/>
              <a:t>Any way to discuss, trade off, choose?</a:t>
            </a:r>
          </a:p>
          <a:p>
            <a:r>
              <a:rPr lang="en-AU" dirty="0"/>
              <a:t>Yes: examine the </a:t>
            </a:r>
            <a:r>
              <a:rPr lang="en-AU" b="1" dirty="0"/>
              <a:t>model</a:t>
            </a:r>
            <a:r>
              <a:rPr lang="en-AU" b="0" dirty="0"/>
              <a:t> underlying each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B481B-11CC-4113-9913-3CB94E3ED5BD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867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model?</a:t>
            </a:r>
          </a:p>
          <a:p>
            <a:r>
              <a:rPr lang="en-AU" dirty="0"/>
              <a:t>A simplification of what goes on in someone’s head when they use a SERP, and the value they take from it</a:t>
            </a:r>
          </a:p>
          <a:p>
            <a:r>
              <a:rPr lang="en-AU" dirty="0"/>
              <a:t>Which of course we can’t observe even in principle</a:t>
            </a:r>
          </a:p>
          <a:p>
            <a:r>
              <a:rPr lang="en-AU" dirty="0"/>
              <a:t>And which we’ll use to make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D7239-DD6A-494D-8828-72F093A30EC7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48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1DB8-CDDA-4538-B207-3F170DA68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6840F-FC3E-46EF-ADE2-41D6145E6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BF8C-3837-4CEA-BBB5-9E89BD92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314AD-222E-4F8A-A731-0D63A9DE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1CA79-3134-4AFB-8263-0B9E07AA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272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FFA5-20CA-46CD-9AE1-71CE5C03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0E684-0CC8-4E4D-B4D9-8130ECFBD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95F2F-09E6-4CFD-BB1C-093432E8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7627F-E1C9-4413-9AEA-5BDD1374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8383D-26C6-4A21-81A3-6CD21DC0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297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5FF04-2FEC-4402-8686-8631EAF2C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7B76B-D2A0-4240-BEA6-17F880F0E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F87B-E30B-4873-8C9F-11F63D1D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1003-C548-4D85-B2CC-9F4EC81C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D6509-9C26-4B8C-A269-9E9717E0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9598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5172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2955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5630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6638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8925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337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336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971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54BD-DECA-4C12-9578-4C4F45A9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F43A7-00C9-414D-B8E8-7D2C71174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F80CD-59D1-41D6-97F1-299932B3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BC6-E2F3-426D-9344-5E79323A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496E-8EC1-4B82-AF6D-A1EF1A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777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6174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2699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223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016D-FC07-4287-8FFF-E2AFBCAB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2E77E-86B1-4A55-8F32-C7B323BA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F07B-5448-4B6C-B6F2-D93D067B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B805-6AC9-4211-9DA3-D2E4E637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DD13-5F6B-45D8-A5F2-D727C76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691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923A-7B3B-4D40-9308-BC4E8409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9304-59E5-411A-BB75-E4E71F2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82AC5-9EB5-436E-8428-38405D4E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28B64-03CE-4EFA-A737-9B23208D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15036-34C1-468F-97CD-B295A304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9C635-F0EA-4A27-B789-9E3D8425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3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0D43-16EE-4134-8881-A3482BCA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9A164-E3B3-410D-AEC6-43D8DBFA1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5FB65-F85F-4576-AE54-5F7FDB49F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22C8C-ECF3-4664-B7EE-F135E7D19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07E90-FA74-4584-A308-9071FDABF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778C2-03CC-4719-8601-D3CDB68E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ABBAA-7740-4972-A62F-47C4690A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373F5-E5D5-43C0-9FA8-F11155DF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913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4DF4-77AD-4677-8B94-898798D5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DE8E-DFA1-4306-B0B4-5262F5CE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894FA-8283-48FE-A0E0-2C50E88B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C683C-2930-4EB0-935C-98C1B303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281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2B75E-497F-44ED-A840-325F8F65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D2BBD-7C57-40D5-AEF7-E91AB692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3C5EF-3D23-463E-B4DE-24FEDA92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884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C7B5-3D4B-474D-8381-64EA5A1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DCDC-90A9-4D56-9778-E36938CE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B37B-B0B4-49A3-BBF0-AF21AC6FE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1A9F6-3334-4620-86D6-A4B61A42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3CA01-B48B-4BD7-B092-4365A5DC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C3AE-6C5D-4166-A602-E42F1062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882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1E24-67A0-4512-A018-5AC97F4D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B9809-8F92-4D6E-8B63-2AA23094E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75400-AF26-435E-B9AF-A745D693A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8044A-4755-4776-8209-7DA7F6F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590F-86DD-474D-80E1-02FCCA54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D47A8-80B2-45EC-BDCB-43F0DCBA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00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2529D-AA20-4C31-946B-C7C3AE65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2BFC-FD88-4CAD-9B86-3FB96382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55F7E-959C-45CC-838D-6F4850497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374A7-F532-4C33-A977-31E8BD3D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5D14-D6DD-410D-A614-CF2DA5E38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1936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6A5E9-38E6-433C-81B3-A242595298FD}" type="datetimeFigureOut">
              <a:rPr lang="en-AU" smtClean="0"/>
              <a:t>05/07/2019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E9267-4615-4ABE-ABB1-0FEBD22AA601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49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dress4cutelady.blogspot.com/2012/01/natural-color-dress-with-chocolate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8.svg"/><Relationship Id="rId5" Type="http://schemas.openxmlformats.org/officeDocument/2006/relationships/image" Target="../media/image32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31.sv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customXml" Target="../ink/ink5.xml"/><Relationship Id="rId4" Type="http://schemas.openxmlformats.org/officeDocument/2006/relationships/image" Target="../media/image3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customXml" Target="../ink/ink7.xml"/><Relationship Id="rId4" Type="http://schemas.openxmlformats.org/officeDocument/2006/relationships/image" Target="../media/image3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46.png"/><Relationship Id="rId7" Type="http://schemas.openxmlformats.org/officeDocument/2006/relationships/image" Target="../media/image410.png"/><Relationship Id="rId12" Type="http://schemas.openxmlformats.org/officeDocument/2006/relationships/image" Target="../media/image4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customXml" Target="../ink/ink11.xml"/><Relationship Id="rId5" Type="http://schemas.openxmlformats.org/officeDocument/2006/relationships/image" Target="../media/image460.png"/><Relationship Id="rId10" Type="http://schemas.openxmlformats.org/officeDocument/2006/relationships/image" Target="../media/image47.png"/><Relationship Id="rId4" Type="http://schemas.openxmlformats.org/officeDocument/2006/relationships/customXml" Target="../ink/ink8.xml"/><Relationship Id="rId9" Type="http://schemas.openxmlformats.org/officeDocument/2006/relationships/image" Target="../media/image4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customXml" Target="../ink/ink13.xml"/><Relationship Id="rId4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05B3-4FC0-4F38-A3E2-F535BD564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Economic measurements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C547B-27CF-4DE3-A80A-1F1041D14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794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736C-FFEC-4368-B3FE-D43AE12C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B261-1AC1-44B1-8D5C-01ED9E40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RBP</a:t>
            </a:r>
            <a:r>
              <a:rPr lang="en-AU" dirty="0"/>
              <a:t>: geometrically-decreasing importance</a:t>
            </a:r>
          </a:p>
          <a:p>
            <a:pPr marL="0" indent="0">
              <a:buNone/>
            </a:pPr>
            <a:r>
              <a:rPr lang="en-AU" b="1" dirty="0"/>
              <a:t>P@</a:t>
            </a:r>
            <a:r>
              <a:rPr lang="en-AU" b="1" i="1" dirty="0"/>
              <a:t>k</a:t>
            </a:r>
            <a:r>
              <a:rPr lang="en-AU" dirty="0"/>
              <a:t>: fraction of the top </a:t>
            </a:r>
            <a:r>
              <a:rPr lang="en-AU" i="1" dirty="0"/>
              <a:t>k</a:t>
            </a:r>
            <a:r>
              <a:rPr lang="en-AU" dirty="0"/>
              <a:t> which are relevant</a:t>
            </a:r>
          </a:p>
          <a:p>
            <a:pPr marL="0" indent="0">
              <a:buNone/>
            </a:pPr>
            <a:r>
              <a:rPr lang="en-AU" b="1" dirty="0"/>
              <a:t>RR</a:t>
            </a:r>
            <a:r>
              <a:rPr lang="en-AU" dirty="0"/>
              <a:t>: 1 / rank of the first relevant result</a:t>
            </a:r>
          </a:p>
          <a:p>
            <a:pPr marL="0" indent="0">
              <a:buNone/>
            </a:pPr>
            <a:r>
              <a:rPr lang="en-AU" b="1" dirty="0"/>
              <a:t>nDCG</a:t>
            </a:r>
            <a:r>
              <a:rPr lang="en-AU" dirty="0"/>
              <a:t>: logarithmically-decreasing importance</a:t>
            </a:r>
          </a:p>
          <a:p>
            <a:pPr marL="0" indent="0">
              <a:buNone/>
            </a:pPr>
            <a:r>
              <a:rPr lang="en-AU" b="1" dirty="0"/>
              <a:t>AP</a:t>
            </a:r>
            <a:r>
              <a:rPr lang="en-AU" dirty="0"/>
              <a:t>: average of precision values, at positions where there’s relevance</a:t>
            </a:r>
          </a:p>
          <a:p>
            <a:pPr marL="0" indent="0">
              <a:buNone/>
            </a:pPr>
            <a:r>
              <a:rPr lang="en-AU" b="1" dirty="0"/>
              <a:t>INST</a:t>
            </a:r>
            <a:r>
              <a:rPr lang="en-AU" dirty="0"/>
              <a:t>, </a:t>
            </a:r>
            <a:r>
              <a:rPr lang="en-AU" b="1" dirty="0"/>
              <a:t>TBG</a:t>
            </a:r>
            <a:r>
              <a:rPr lang="en-AU" dirty="0"/>
              <a:t>, </a:t>
            </a:r>
            <a:r>
              <a:rPr lang="en-AU" b="1" dirty="0"/>
              <a:t>ERR</a:t>
            </a:r>
            <a:r>
              <a:rPr lang="en-AU" dirty="0"/>
              <a:t>, </a:t>
            </a:r>
            <a:r>
              <a:rPr lang="en-AU" b="1" dirty="0"/>
              <a:t>U-measure</a:t>
            </a:r>
            <a:r>
              <a:rPr lang="en-AU" dirty="0"/>
              <a:t>, </a:t>
            </a:r>
            <a:r>
              <a:rPr lang="en-AU" b="1" dirty="0"/>
              <a:t>Bejewelled</a:t>
            </a:r>
            <a:r>
              <a:rPr lang="en-AU" dirty="0"/>
              <a:t>, </a:t>
            </a:r>
            <a:r>
              <a:rPr lang="en-AU" b="1" dirty="0"/>
              <a:t>bpref</a:t>
            </a:r>
            <a:r>
              <a:rPr lang="en-AU" dirty="0"/>
              <a:t>, </a:t>
            </a:r>
            <a:r>
              <a:rPr lang="en-AU" b="1" dirty="0"/>
              <a:t>INSQ</a:t>
            </a:r>
            <a:r>
              <a:rPr lang="en-AU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60908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BF15-A797-4F7B-8848-E44CF59D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9368-A18B-4314-9E2E-373F956A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“a deliberate simplification of something complicated with the objective of making it more tractable” </a:t>
            </a:r>
            <a:r>
              <a:rPr lang="en-AU" sz="2000" dirty="0">
                <a:solidFill>
                  <a:srgbClr val="E7E6E6">
                    <a:lumMod val="75000"/>
                  </a:srgbClr>
                </a:solidFill>
              </a:rPr>
              <a:t>Frigg and Hartmann, 2018. “Models in science”, in </a:t>
            </a:r>
            <a:r>
              <a:rPr lang="en-AU" sz="2000" i="1" dirty="0">
                <a:solidFill>
                  <a:srgbClr val="E7E6E6">
                    <a:lumMod val="75000"/>
                  </a:srgbClr>
                </a:solidFill>
              </a:rPr>
              <a:t>The Stanford Encyclopedia of Philosophy</a:t>
            </a:r>
            <a:r>
              <a:rPr lang="en-AU" sz="2000" dirty="0">
                <a:solidFill>
                  <a:srgbClr val="E7E6E6">
                    <a:lumMod val="75000"/>
                  </a:srgbClr>
                </a:solidFill>
              </a:rPr>
              <a:t>. </a:t>
            </a:r>
            <a:r>
              <a:rPr lang="en-AU" sz="2000" dirty="0">
                <a:solidFill>
                  <a:schemeClr val="bg2">
                    <a:lumMod val="75000"/>
                  </a:schemeClr>
                </a:solidFill>
              </a:rPr>
              <a:t>Frigg, Roman and Hartmann, Stephan, 2018. “Models in Science”, in </a:t>
            </a:r>
            <a:r>
              <a:rPr lang="en-AU" sz="2000" i="1" dirty="0">
                <a:solidFill>
                  <a:schemeClr val="bg2">
                    <a:lumMod val="75000"/>
                  </a:schemeClr>
                </a:solidFill>
              </a:rPr>
              <a:t>The Stanford Encyclopedia of Philosophy.</a:t>
            </a:r>
          </a:p>
          <a:p>
            <a:pPr marL="0" indent="0">
              <a:buNone/>
            </a:pPr>
            <a:r>
              <a:rPr lang="en-AU" dirty="0"/>
              <a:t>“a physical, conceptual, or mathematical representation of a real phenomenon that is difficult to observe directly” </a:t>
            </a:r>
            <a:r>
              <a:rPr lang="en-AU" sz="2000" dirty="0">
                <a:solidFill>
                  <a:srgbClr val="E7E6E6">
                    <a:lumMod val="75000"/>
                  </a:srgbClr>
                </a:solidFill>
              </a:rPr>
              <a:t>Rogers, 2012. “Scientific modeling”, in </a:t>
            </a:r>
            <a:r>
              <a:rPr lang="en-AU" sz="2000" i="1" dirty="0">
                <a:solidFill>
                  <a:srgbClr val="E7E6E6">
                    <a:lumMod val="75000"/>
                  </a:srgbClr>
                </a:solidFill>
              </a:rPr>
              <a:t>Encyclopædia Britannica.</a:t>
            </a:r>
          </a:p>
          <a:p>
            <a:pPr marL="0" indent="0">
              <a:buNone/>
            </a:pPr>
            <a:r>
              <a:rPr lang="en-AU" dirty="0"/>
              <a:t>“A simplified description, especially a mathematical one, of a system or process, to assist calculations and predictions”</a:t>
            </a:r>
            <a:r>
              <a:rPr lang="en-AU" dirty="0">
                <a:solidFill>
                  <a:prstClr val="black"/>
                </a:solidFill>
              </a:rPr>
              <a:t> </a:t>
            </a:r>
            <a:r>
              <a:rPr lang="en-AU" sz="2000" dirty="0">
                <a:solidFill>
                  <a:srgbClr val="E7E6E6">
                    <a:lumMod val="75000"/>
                  </a:srgbClr>
                </a:solidFill>
              </a:rPr>
              <a:t>OED, 2019.</a:t>
            </a:r>
            <a:endParaRPr lang="en-AU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CDF950-22E7-4237-A4BB-6A7F988864B3}"/>
                  </a:ext>
                </a:extLst>
              </p14:cNvPr>
              <p14:cNvContentPartPr/>
              <p14:nvPr/>
            </p14:nvContentPartPr>
            <p14:xfrm>
              <a:off x="2984850" y="2071760"/>
              <a:ext cx="1868400" cy="4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CDF950-22E7-4237-A4BB-6A7F98886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850" y="1964120"/>
                <a:ext cx="19760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2D3805-37D9-4904-8525-BD9393B5B602}"/>
                  </a:ext>
                </a:extLst>
              </p14:cNvPr>
              <p14:cNvContentPartPr/>
              <p14:nvPr/>
            </p14:nvContentPartPr>
            <p14:xfrm>
              <a:off x="4000685" y="3847414"/>
              <a:ext cx="2556360" cy="5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2D3805-37D9-4904-8525-BD9393B5B6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6685" y="3739414"/>
                <a:ext cx="2664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6ABBCD-5A15-4158-88BA-42342694A687}"/>
                  </a:ext>
                </a:extLst>
              </p14:cNvPr>
              <p14:cNvContentPartPr/>
              <p14:nvPr/>
            </p14:nvContentPartPr>
            <p14:xfrm>
              <a:off x="5865690" y="5037263"/>
              <a:ext cx="1558800" cy="7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6ABBCD-5A15-4158-88BA-42342694A6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1690" y="4929263"/>
                <a:ext cx="166644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55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7C7EDE-57FE-498A-95AF-A9099F0E6D7A}"/>
              </a:ext>
            </a:extLst>
          </p:cNvPr>
          <p:cNvSpPr/>
          <p:nvPr/>
        </p:nvSpPr>
        <p:spPr>
          <a:xfrm>
            <a:off x="3754167" y="2505136"/>
            <a:ext cx="466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2000" dirty="0">
                <a:solidFill>
                  <a:schemeClr val="accent2"/>
                </a:solidFill>
                <a:latin typeface="Ink Free" panose="03080402000500000000" pitchFamily="66" charset="0"/>
              </a:rPr>
              <a:t>Value judgement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92DDE0-8F2B-4AE0-B029-6905F6473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831384"/>
              </p:ext>
            </p:extLst>
          </p:nvPr>
        </p:nvGraphicFramePr>
        <p:xfrm>
          <a:off x="177800" y="910166"/>
          <a:ext cx="11817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BF3091E-8FB4-4AB1-9B0F-1F7C8D151ACC}"/>
              </a:ext>
            </a:extLst>
          </p:cNvPr>
          <p:cNvSpPr/>
          <p:nvPr/>
        </p:nvSpPr>
        <p:spPr>
          <a:xfrm>
            <a:off x="3543300" y="450850"/>
            <a:ext cx="4978400" cy="3416300"/>
          </a:xfrm>
          <a:custGeom>
            <a:avLst/>
            <a:gdLst>
              <a:gd name="connsiteX0" fmla="*/ 781050 w 4978400"/>
              <a:gd name="connsiteY0" fmla="*/ 2914650 h 3416300"/>
              <a:gd name="connsiteX1" fmla="*/ 781050 w 4978400"/>
              <a:gd name="connsiteY1" fmla="*/ 2914650 h 3416300"/>
              <a:gd name="connsiteX2" fmla="*/ 768350 w 4978400"/>
              <a:gd name="connsiteY2" fmla="*/ 3009900 h 3416300"/>
              <a:gd name="connsiteX3" fmla="*/ 749300 w 4978400"/>
              <a:gd name="connsiteY3" fmla="*/ 3028950 h 3416300"/>
              <a:gd name="connsiteX4" fmla="*/ 742950 w 4978400"/>
              <a:gd name="connsiteY4" fmla="*/ 3048000 h 3416300"/>
              <a:gd name="connsiteX5" fmla="*/ 730250 w 4978400"/>
              <a:gd name="connsiteY5" fmla="*/ 3073400 h 3416300"/>
              <a:gd name="connsiteX6" fmla="*/ 723900 w 4978400"/>
              <a:gd name="connsiteY6" fmla="*/ 3098800 h 3416300"/>
              <a:gd name="connsiteX7" fmla="*/ 692150 w 4978400"/>
              <a:gd name="connsiteY7" fmla="*/ 3117850 h 3416300"/>
              <a:gd name="connsiteX8" fmla="*/ 628650 w 4978400"/>
              <a:gd name="connsiteY8" fmla="*/ 3194050 h 3416300"/>
              <a:gd name="connsiteX9" fmla="*/ 603250 w 4978400"/>
              <a:gd name="connsiteY9" fmla="*/ 3213100 h 3416300"/>
              <a:gd name="connsiteX10" fmla="*/ 590550 w 4978400"/>
              <a:gd name="connsiteY10" fmla="*/ 3232150 h 3416300"/>
              <a:gd name="connsiteX11" fmla="*/ 571500 w 4978400"/>
              <a:gd name="connsiteY11" fmla="*/ 3257550 h 3416300"/>
              <a:gd name="connsiteX12" fmla="*/ 546100 w 4978400"/>
              <a:gd name="connsiteY12" fmla="*/ 3295650 h 3416300"/>
              <a:gd name="connsiteX13" fmla="*/ 508000 w 4978400"/>
              <a:gd name="connsiteY13" fmla="*/ 3321050 h 3416300"/>
              <a:gd name="connsiteX14" fmla="*/ 501650 w 4978400"/>
              <a:gd name="connsiteY14" fmla="*/ 3340100 h 3416300"/>
              <a:gd name="connsiteX15" fmla="*/ 171450 w 4978400"/>
              <a:gd name="connsiteY15" fmla="*/ 3327400 h 3416300"/>
              <a:gd name="connsiteX16" fmla="*/ 133350 w 4978400"/>
              <a:gd name="connsiteY16" fmla="*/ 3308350 h 3416300"/>
              <a:gd name="connsiteX17" fmla="*/ 88900 w 4978400"/>
              <a:gd name="connsiteY17" fmla="*/ 3263900 h 3416300"/>
              <a:gd name="connsiteX18" fmla="*/ 69850 w 4978400"/>
              <a:gd name="connsiteY18" fmla="*/ 3244850 h 3416300"/>
              <a:gd name="connsiteX19" fmla="*/ 38100 w 4978400"/>
              <a:gd name="connsiteY19" fmla="*/ 3225800 h 3416300"/>
              <a:gd name="connsiteX20" fmla="*/ 31750 w 4978400"/>
              <a:gd name="connsiteY20" fmla="*/ 3200400 h 3416300"/>
              <a:gd name="connsiteX21" fmla="*/ 19050 w 4978400"/>
              <a:gd name="connsiteY21" fmla="*/ 3168650 h 3416300"/>
              <a:gd name="connsiteX22" fmla="*/ 0 w 4978400"/>
              <a:gd name="connsiteY22" fmla="*/ 3035300 h 3416300"/>
              <a:gd name="connsiteX23" fmla="*/ 6350 w 4978400"/>
              <a:gd name="connsiteY23" fmla="*/ 2273300 h 3416300"/>
              <a:gd name="connsiteX24" fmla="*/ 19050 w 4978400"/>
              <a:gd name="connsiteY24" fmla="*/ 2241550 h 3416300"/>
              <a:gd name="connsiteX25" fmla="*/ 31750 w 4978400"/>
              <a:gd name="connsiteY25" fmla="*/ 2171700 h 3416300"/>
              <a:gd name="connsiteX26" fmla="*/ 63500 w 4978400"/>
              <a:gd name="connsiteY26" fmla="*/ 1955800 h 3416300"/>
              <a:gd name="connsiteX27" fmla="*/ 76200 w 4978400"/>
              <a:gd name="connsiteY27" fmla="*/ 1924050 h 3416300"/>
              <a:gd name="connsiteX28" fmla="*/ 88900 w 4978400"/>
              <a:gd name="connsiteY28" fmla="*/ 1885950 h 3416300"/>
              <a:gd name="connsiteX29" fmla="*/ 101600 w 4978400"/>
              <a:gd name="connsiteY29" fmla="*/ 1822450 h 3416300"/>
              <a:gd name="connsiteX30" fmla="*/ 114300 w 4978400"/>
              <a:gd name="connsiteY30" fmla="*/ 1784350 h 3416300"/>
              <a:gd name="connsiteX31" fmla="*/ 133350 w 4978400"/>
              <a:gd name="connsiteY31" fmla="*/ 1701800 h 3416300"/>
              <a:gd name="connsiteX32" fmla="*/ 184150 w 4978400"/>
              <a:gd name="connsiteY32" fmla="*/ 1581150 h 3416300"/>
              <a:gd name="connsiteX33" fmla="*/ 196850 w 4978400"/>
              <a:gd name="connsiteY33" fmla="*/ 1543050 h 3416300"/>
              <a:gd name="connsiteX34" fmla="*/ 209550 w 4978400"/>
              <a:gd name="connsiteY34" fmla="*/ 1511300 h 3416300"/>
              <a:gd name="connsiteX35" fmla="*/ 222250 w 4978400"/>
              <a:gd name="connsiteY35" fmla="*/ 1460500 h 3416300"/>
              <a:gd name="connsiteX36" fmla="*/ 228600 w 4978400"/>
              <a:gd name="connsiteY36" fmla="*/ 1441450 h 3416300"/>
              <a:gd name="connsiteX37" fmla="*/ 254000 w 4978400"/>
              <a:gd name="connsiteY37" fmla="*/ 1397000 h 3416300"/>
              <a:gd name="connsiteX38" fmla="*/ 266700 w 4978400"/>
              <a:gd name="connsiteY38" fmla="*/ 1365250 h 3416300"/>
              <a:gd name="connsiteX39" fmla="*/ 273050 w 4978400"/>
              <a:gd name="connsiteY39" fmla="*/ 1339850 h 3416300"/>
              <a:gd name="connsiteX40" fmla="*/ 298450 w 4978400"/>
              <a:gd name="connsiteY40" fmla="*/ 1320800 h 3416300"/>
              <a:gd name="connsiteX41" fmla="*/ 317500 w 4978400"/>
              <a:gd name="connsiteY41" fmla="*/ 1263650 h 3416300"/>
              <a:gd name="connsiteX42" fmla="*/ 349250 w 4978400"/>
              <a:gd name="connsiteY42" fmla="*/ 1225550 h 3416300"/>
              <a:gd name="connsiteX43" fmla="*/ 374650 w 4978400"/>
              <a:gd name="connsiteY43" fmla="*/ 1168400 h 3416300"/>
              <a:gd name="connsiteX44" fmla="*/ 400050 w 4978400"/>
              <a:gd name="connsiteY44" fmla="*/ 1155700 h 3416300"/>
              <a:gd name="connsiteX45" fmla="*/ 431800 w 4978400"/>
              <a:gd name="connsiteY45" fmla="*/ 1073150 h 3416300"/>
              <a:gd name="connsiteX46" fmla="*/ 444500 w 4978400"/>
              <a:gd name="connsiteY46" fmla="*/ 1016000 h 3416300"/>
              <a:gd name="connsiteX47" fmla="*/ 463550 w 4978400"/>
              <a:gd name="connsiteY47" fmla="*/ 971550 h 3416300"/>
              <a:gd name="connsiteX48" fmla="*/ 482600 w 4978400"/>
              <a:gd name="connsiteY48" fmla="*/ 927100 h 3416300"/>
              <a:gd name="connsiteX49" fmla="*/ 539750 w 4978400"/>
              <a:gd name="connsiteY49" fmla="*/ 869950 h 3416300"/>
              <a:gd name="connsiteX50" fmla="*/ 609600 w 4978400"/>
              <a:gd name="connsiteY50" fmla="*/ 742950 h 3416300"/>
              <a:gd name="connsiteX51" fmla="*/ 647700 w 4978400"/>
              <a:gd name="connsiteY51" fmla="*/ 692150 h 3416300"/>
              <a:gd name="connsiteX52" fmla="*/ 673100 w 4978400"/>
              <a:gd name="connsiteY52" fmla="*/ 673100 h 3416300"/>
              <a:gd name="connsiteX53" fmla="*/ 717550 w 4978400"/>
              <a:gd name="connsiteY53" fmla="*/ 609600 h 3416300"/>
              <a:gd name="connsiteX54" fmla="*/ 806450 w 4978400"/>
              <a:gd name="connsiteY54" fmla="*/ 488950 h 3416300"/>
              <a:gd name="connsiteX55" fmla="*/ 857250 w 4978400"/>
              <a:gd name="connsiteY55" fmla="*/ 400050 h 3416300"/>
              <a:gd name="connsiteX56" fmla="*/ 876300 w 4978400"/>
              <a:gd name="connsiteY56" fmla="*/ 381000 h 3416300"/>
              <a:gd name="connsiteX57" fmla="*/ 908050 w 4978400"/>
              <a:gd name="connsiteY57" fmla="*/ 311150 h 3416300"/>
              <a:gd name="connsiteX58" fmla="*/ 927100 w 4978400"/>
              <a:gd name="connsiteY58" fmla="*/ 298450 h 3416300"/>
              <a:gd name="connsiteX59" fmla="*/ 952500 w 4978400"/>
              <a:gd name="connsiteY59" fmla="*/ 241300 h 3416300"/>
              <a:gd name="connsiteX60" fmla="*/ 1022350 w 4978400"/>
              <a:gd name="connsiteY60" fmla="*/ 196850 h 3416300"/>
              <a:gd name="connsiteX61" fmla="*/ 1079500 w 4978400"/>
              <a:gd name="connsiteY61" fmla="*/ 165100 h 3416300"/>
              <a:gd name="connsiteX62" fmla="*/ 1092200 w 4978400"/>
              <a:gd name="connsiteY62" fmla="*/ 139700 h 3416300"/>
              <a:gd name="connsiteX63" fmla="*/ 1111250 w 4978400"/>
              <a:gd name="connsiteY63" fmla="*/ 133350 h 3416300"/>
              <a:gd name="connsiteX64" fmla="*/ 1155700 w 4978400"/>
              <a:gd name="connsiteY64" fmla="*/ 114300 h 3416300"/>
              <a:gd name="connsiteX65" fmla="*/ 1174750 w 4978400"/>
              <a:gd name="connsiteY65" fmla="*/ 101600 h 3416300"/>
              <a:gd name="connsiteX66" fmla="*/ 1295400 w 4978400"/>
              <a:gd name="connsiteY66" fmla="*/ 82550 h 3416300"/>
              <a:gd name="connsiteX67" fmla="*/ 1320800 w 4978400"/>
              <a:gd name="connsiteY67" fmla="*/ 69850 h 3416300"/>
              <a:gd name="connsiteX68" fmla="*/ 1371600 w 4978400"/>
              <a:gd name="connsiteY68" fmla="*/ 57150 h 3416300"/>
              <a:gd name="connsiteX69" fmla="*/ 1390650 w 4978400"/>
              <a:gd name="connsiteY69" fmla="*/ 31750 h 3416300"/>
              <a:gd name="connsiteX70" fmla="*/ 1435100 w 4978400"/>
              <a:gd name="connsiteY70" fmla="*/ 12700 h 3416300"/>
              <a:gd name="connsiteX71" fmla="*/ 1454150 w 4978400"/>
              <a:gd name="connsiteY71" fmla="*/ 0 h 3416300"/>
              <a:gd name="connsiteX72" fmla="*/ 1879600 w 4978400"/>
              <a:gd name="connsiteY72" fmla="*/ 6350 h 3416300"/>
              <a:gd name="connsiteX73" fmla="*/ 2025650 w 4978400"/>
              <a:gd name="connsiteY73" fmla="*/ 19050 h 3416300"/>
              <a:gd name="connsiteX74" fmla="*/ 2209800 w 4978400"/>
              <a:gd name="connsiteY74" fmla="*/ 31750 h 3416300"/>
              <a:gd name="connsiteX75" fmla="*/ 2279650 w 4978400"/>
              <a:gd name="connsiteY75" fmla="*/ 50800 h 3416300"/>
              <a:gd name="connsiteX76" fmla="*/ 2673350 w 4978400"/>
              <a:gd name="connsiteY76" fmla="*/ 76200 h 3416300"/>
              <a:gd name="connsiteX77" fmla="*/ 2908300 w 4978400"/>
              <a:gd name="connsiteY77" fmla="*/ 127000 h 3416300"/>
              <a:gd name="connsiteX78" fmla="*/ 3111500 w 4978400"/>
              <a:gd name="connsiteY78" fmla="*/ 228600 h 3416300"/>
              <a:gd name="connsiteX79" fmla="*/ 3219450 w 4978400"/>
              <a:gd name="connsiteY79" fmla="*/ 279400 h 3416300"/>
              <a:gd name="connsiteX80" fmla="*/ 3270250 w 4978400"/>
              <a:gd name="connsiteY80" fmla="*/ 323850 h 3416300"/>
              <a:gd name="connsiteX81" fmla="*/ 3352800 w 4978400"/>
              <a:gd name="connsiteY81" fmla="*/ 342900 h 3416300"/>
              <a:gd name="connsiteX82" fmla="*/ 3409950 w 4978400"/>
              <a:gd name="connsiteY82" fmla="*/ 368300 h 3416300"/>
              <a:gd name="connsiteX83" fmla="*/ 3460750 w 4978400"/>
              <a:gd name="connsiteY83" fmla="*/ 381000 h 3416300"/>
              <a:gd name="connsiteX84" fmla="*/ 3517900 w 4978400"/>
              <a:gd name="connsiteY84" fmla="*/ 400050 h 3416300"/>
              <a:gd name="connsiteX85" fmla="*/ 3606800 w 4978400"/>
              <a:gd name="connsiteY85" fmla="*/ 450850 h 3416300"/>
              <a:gd name="connsiteX86" fmla="*/ 3702050 w 4978400"/>
              <a:gd name="connsiteY86" fmla="*/ 476250 h 3416300"/>
              <a:gd name="connsiteX87" fmla="*/ 3860800 w 4978400"/>
              <a:gd name="connsiteY87" fmla="*/ 546100 h 3416300"/>
              <a:gd name="connsiteX88" fmla="*/ 3949700 w 4978400"/>
              <a:gd name="connsiteY88" fmla="*/ 571500 h 3416300"/>
              <a:gd name="connsiteX89" fmla="*/ 4051300 w 4978400"/>
              <a:gd name="connsiteY89" fmla="*/ 628650 h 3416300"/>
              <a:gd name="connsiteX90" fmla="*/ 4102100 w 4978400"/>
              <a:gd name="connsiteY90" fmla="*/ 666750 h 3416300"/>
              <a:gd name="connsiteX91" fmla="*/ 4114800 w 4978400"/>
              <a:gd name="connsiteY91" fmla="*/ 685800 h 3416300"/>
              <a:gd name="connsiteX92" fmla="*/ 4159250 w 4978400"/>
              <a:gd name="connsiteY92" fmla="*/ 704850 h 3416300"/>
              <a:gd name="connsiteX93" fmla="*/ 4222750 w 4978400"/>
              <a:gd name="connsiteY93" fmla="*/ 781050 h 3416300"/>
              <a:gd name="connsiteX94" fmla="*/ 4279900 w 4978400"/>
              <a:gd name="connsiteY94" fmla="*/ 825500 h 3416300"/>
              <a:gd name="connsiteX95" fmla="*/ 4305300 w 4978400"/>
              <a:gd name="connsiteY95" fmla="*/ 882650 h 3416300"/>
              <a:gd name="connsiteX96" fmla="*/ 4337050 w 4978400"/>
              <a:gd name="connsiteY96" fmla="*/ 927100 h 3416300"/>
              <a:gd name="connsiteX97" fmla="*/ 4381500 w 4978400"/>
              <a:gd name="connsiteY97" fmla="*/ 971550 h 3416300"/>
              <a:gd name="connsiteX98" fmla="*/ 4400550 w 4978400"/>
              <a:gd name="connsiteY98" fmla="*/ 996950 h 3416300"/>
              <a:gd name="connsiteX99" fmla="*/ 4419600 w 4978400"/>
              <a:gd name="connsiteY99" fmla="*/ 1016000 h 3416300"/>
              <a:gd name="connsiteX100" fmla="*/ 4476750 w 4978400"/>
              <a:gd name="connsiteY100" fmla="*/ 1123950 h 3416300"/>
              <a:gd name="connsiteX101" fmla="*/ 4495800 w 4978400"/>
              <a:gd name="connsiteY101" fmla="*/ 1149350 h 3416300"/>
              <a:gd name="connsiteX102" fmla="*/ 4521200 w 4978400"/>
              <a:gd name="connsiteY102" fmla="*/ 1206500 h 3416300"/>
              <a:gd name="connsiteX103" fmla="*/ 4584700 w 4978400"/>
              <a:gd name="connsiteY103" fmla="*/ 1327150 h 3416300"/>
              <a:gd name="connsiteX104" fmla="*/ 4641850 w 4978400"/>
              <a:gd name="connsiteY104" fmla="*/ 1473200 h 3416300"/>
              <a:gd name="connsiteX105" fmla="*/ 4686300 w 4978400"/>
              <a:gd name="connsiteY105" fmla="*/ 1574800 h 3416300"/>
              <a:gd name="connsiteX106" fmla="*/ 4718050 w 4978400"/>
              <a:gd name="connsiteY106" fmla="*/ 1657350 h 3416300"/>
              <a:gd name="connsiteX107" fmla="*/ 4737100 w 4978400"/>
              <a:gd name="connsiteY107" fmla="*/ 1695450 h 3416300"/>
              <a:gd name="connsiteX108" fmla="*/ 4762500 w 4978400"/>
              <a:gd name="connsiteY108" fmla="*/ 1752600 h 3416300"/>
              <a:gd name="connsiteX109" fmla="*/ 4806950 w 4978400"/>
              <a:gd name="connsiteY109" fmla="*/ 1822450 h 3416300"/>
              <a:gd name="connsiteX110" fmla="*/ 4838700 w 4978400"/>
              <a:gd name="connsiteY110" fmla="*/ 1993900 h 3416300"/>
              <a:gd name="connsiteX111" fmla="*/ 4864100 w 4978400"/>
              <a:gd name="connsiteY111" fmla="*/ 2089150 h 3416300"/>
              <a:gd name="connsiteX112" fmla="*/ 4914900 w 4978400"/>
              <a:gd name="connsiteY112" fmla="*/ 2279650 h 3416300"/>
              <a:gd name="connsiteX113" fmla="*/ 4921250 w 4978400"/>
              <a:gd name="connsiteY113" fmla="*/ 2311400 h 3416300"/>
              <a:gd name="connsiteX114" fmla="*/ 4933950 w 4978400"/>
              <a:gd name="connsiteY114" fmla="*/ 2330450 h 3416300"/>
              <a:gd name="connsiteX115" fmla="*/ 4946650 w 4978400"/>
              <a:gd name="connsiteY115" fmla="*/ 2355850 h 3416300"/>
              <a:gd name="connsiteX116" fmla="*/ 4965700 w 4978400"/>
              <a:gd name="connsiteY116" fmla="*/ 2654300 h 3416300"/>
              <a:gd name="connsiteX117" fmla="*/ 4978400 w 4978400"/>
              <a:gd name="connsiteY117" fmla="*/ 2692400 h 3416300"/>
              <a:gd name="connsiteX118" fmla="*/ 4972050 w 4978400"/>
              <a:gd name="connsiteY118" fmla="*/ 3130550 h 3416300"/>
              <a:gd name="connsiteX119" fmla="*/ 4953000 w 4978400"/>
              <a:gd name="connsiteY119" fmla="*/ 3149600 h 3416300"/>
              <a:gd name="connsiteX120" fmla="*/ 4933950 w 4978400"/>
              <a:gd name="connsiteY120" fmla="*/ 3155950 h 3416300"/>
              <a:gd name="connsiteX121" fmla="*/ 4895850 w 4978400"/>
              <a:gd name="connsiteY121" fmla="*/ 3175000 h 3416300"/>
              <a:gd name="connsiteX122" fmla="*/ 4832350 w 4978400"/>
              <a:gd name="connsiteY122" fmla="*/ 3187700 h 3416300"/>
              <a:gd name="connsiteX123" fmla="*/ 4806950 w 4978400"/>
              <a:gd name="connsiteY123" fmla="*/ 3194050 h 3416300"/>
              <a:gd name="connsiteX124" fmla="*/ 4800600 w 4978400"/>
              <a:gd name="connsiteY124" fmla="*/ 3225800 h 3416300"/>
              <a:gd name="connsiteX125" fmla="*/ 4781550 w 4978400"/>
              <a:gd name="connsiteY125" fmla="*/ 3232150 h 3416300"/>
              <a:gd name="connsiteX126" fmla="*/ 4768850 w 4978400"/>
              <a:gd name="connsiteY126" fmla="*/ 3251200 h 3416300"/>
              <a:gd name="connsiteX127" fmla="*/ 4749800 w 4978400"/>
              <a:gd name="connsiteY127" fmla="*/ 3333750 h 3416300"/>
              <a:gd name="connsiteX128" fmla="*/ 4730750 w 4978400"/>
              <a:gd name="connsiteY128" fmla="*/ 3352800 h 3416300"/>
              <a:gd name="connsiteX129" fmla="*/ 4724400 w 4978400"/>
              <a:gd name="connsiteY129" fmla="*/ 3371850 h 3416300"/>
              <a:gd name="connsiteX130" fmla="*/ 4667250 w 4978400"/>
              <a:gd name="connsiteY130" fmla="*/ 3397250 h 3416300"/>
              <a:gd name="connsiteX131" fmla="*/ 4597400 w 4978400"/>
              <a:gd name="connsiteY131" fmla="*/ 3416300 h 3416300"/>
              <a:gd name="connsiteX132" fmla="*/ 4413250 w 4978400"/>
              <a:gd name="connsiteY132" fmla="*/ 3403600 h 3416300"/>
              <a:gd name="connsiteX133" fmla="*/ 4394200 w 4978400"/>
              <a:gd name="connsiteY133" fmla="*/ 3390900 h 3416300"/>
              <a:gd name="connsiteX134" fmla="*/ 4349750 w 4978400"/>
              <a:gd name="connsiteY134" fmla="*/ 3340100 h 3416300"/>
              <a:gd name="connsiteX135" fmla="*/ 4311650 w 4978400"/>
              <a:gd name="connsiteY135" fmla="*/ 3302000 h 3416300"/>
              <a:gd name="connsiteX136" fmla="*/ 4292600 w 4978400"/>
              <a:gd name="connsiteY136" fmla="*/ 3289300 h 3416300"/>
              <a:gd name="connsiteX137" fmla="*/ 4254500 w 4978400"/>
              <a:gd name="connsiteY137" fmla="*/ 3257550 h 3416300"/>
              <a:gd name="connsiteX138" fmla="*/ 4216400 w 4978400"/>
              <a:gd name="connsiteY138" fmla="*/ 3219450 h 3416300"/>
              <a:gd name="connsiteX139" fmla="*/ 4197350 w 4978400"/>
              <a:gd name="connsiteY139" fmla="*/ 3200400 h 3416300"/>
              <a:gd name="connsiteX140" fmla="*/ 4178300 w 4978400"/>
              <a:gd name="connsiteY140" fmla="*/ 3194050 h 3416300"/>
              <a:gd name="connsiteX141" fmla="*/ 4171950 w 4978400"/>
              <a:gd name="connsiteY141" fmla="*/ 3168650 h 3416300"/>
              <a:gd name="connsiteX142" fmla="*/ 4152900 w 4978400"/>
              <a:gd name="connsiteY142" fmla="*/ 3155950 h 3416300"/>
              <a:gd name="connsiteX143" fmla="*/ 4089400 w 4978400"/>
              <a:gd name="connsiteY143" fmla="*/ 3098800 h 3416300"/>
              <a:gd name="connsiteX144" fmla="*/ 4076700 w 4978400"/>
              <a:gd name="connsiteY144" fmla="*/ 3073400 h 3416300"/>
              <a:gd name="connsiteX145" fmla="*/ 4057650 w 4978400"/>
              <a:gd name="connsiteY145" fmla="*/ 3060700 h 3416300"/>
              <a:gd name="connsiteX146" fmla="*/ 4019550 w 4978400"/>
              <a:gd name="connsiteY146" fmla="*/ 3022600 h 3416300"/>
              <a:gd name="connsiteX147" fmla="*/ 3994150 w 4978400"/>
              <a:gd name="connsiteY147" fmla="*/ 3003550 h 3416300"/>
              <a:gd name="connsiteX148" fmla="*/ 3981450 w 4978400"/>
              <a:gd name="connsiteY148" fmla="*/ 2984500 h 3416300"/>
              <a:gd name="connsiteX149" fmla="*/ 3943350 w 4978400"/>
              <a:gd name="connsiteY149" fmla="*/ 2946400 h 3416300"/>
              <a:gd name="connsiteX150" fmla="*/ 3924300 w 4978400"/>
              <a:gd name="connsiteY150" fmla="*/ 2927350 h 3416300"/>
              <a:gd name="connsiteX151" fmla="*/ 3898900 w 4978400"/>
              <a:gd name="connsiteY151" fmla="*/ 2908300 h 3416300"/>
              <a:gd name="connsiteX152" fmla="*/ 3867150 w 4978400"/>
              <a:gd name="connsiteY152" fmla="*/ 2870200 h 3416300"/>
              <a:gd name="connsiteX153" fmla="*/ 3841750 w 4978400"/>
              <a:gd name="connsiteY153" fmla="*/ 2857500 h 3416300"/>
              <a:gd name="connsiteX154" fmla="*/ 3822700 w 4978400"/>
              <a:gd name="connsiteY154" fmla="*/ 2838450 h 3416300"/>
              <a:gd name="connsiteX155" fmla="*/ 3765550 w 4978400"/>
              <a:gd name="connsiteY155" fmla="*/ 2832100 h 3416300"/>
              <a:gd name="connsiteX156" fmla="*/ 3746500 w 4978400"/>
              <a:gd name="connsiteY156" fmla="*/ 2819400 h 3416300"/>
              <a:gd name="connsiteX157" fmla="*/ 3714750 w 4978400"/>
              <a:gd name="connsiteY157" fmla="*/ 2813050 h 3416300"/>
              <a:gd name="connsiteX158" fmla="*/ 3594100 w 4978400"/>
              <a:gd name="connsiteY158" fmla="*/ 2794000 h 3416300"/>
              <a:gd name="connsiteX159" fmla="*/ 3435350 w 4978400"/>
              <a:gd name="connsiteY159" fmla="*/ 2781300 h 3416300"/>
              <a:gd name="connsiteX160" fmla="*/ 2838450 w 4978400"/>
              <a:gd name="connsiteY160" fmla="*/ 2768600 h 3416300"/>
              <a:gd name="connsiteX161" fmla="*/ 2755900 w 4978400"/>
              <a:gd name="connsiteY161" fmla="*/ 2749550 h 3416300"/>
              <a:gd name="connsiteX162" fmla="*/ 2127250 w 4978400"/>
              <a:gd name="connsiteY162" fmla="*/ 2762250 h 3416300"/>
              <a:gd name="connsiteX163" fmla="*/ 2101850 w 4978400"/>
              <a:gd name="connsiteY163" fmla="*/ 2768600 h 3416300"/>
              <a:gd name="connsiteX164" fmla="*/ 1663700 w 4978400"/>
              <a:gd name="connsiteY164" fmla="*/ 2806700 h 3416300"/>
              <a:gd name="connsiteX165" fmla="*/ 1162050 w 4978400"/>
              <a:gd name="connsiteY165" fmla="*/ 2825750 h 3416300"/>
              <a:gd name="connsiteX166" fmla="*/ 1016000 w 4978400"/>
              <a:gd name="connsiteY166" fmla="*/ 2832100 h 3416300"/>
              <a:gd name="connsiteX167" fmla="*/ 933450 w 4978400"/>
              <a:gd name="connsiteY167" fmla="*/ 2844800 h 3416300"/>
              <a:gd name="connsiteX168" fmla="*/ 825500 w 4978400"/>
              <a:gd name="connsiteY168" fmla="*/ 2857500 h 3416300"/>
              <a:gd name="connsiteX169" fmla="*/ 812800 w 4978400"/>
              <a:gd name="connsiteY169" fmla="*/ 2876550 h 3416300"/>
              <a:gd name="connsiteX170" fmla="*/ 781050 w 4978400"/>
              <a:gd name="connsiteY170" fmla="*/ 2914650 h 341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4978400" h="3416300">
                <a:moveTo>
                  <a:pt x="781050" y="2914650"/>
                </a:moveTo>
                <a:lnTo>
                  <a:pt x="781050" y="2914650"/>
                </a:lnTo>
                <a:cubicBezTo>
                  <a:pt x="776817" y="2946400"/>
                  <a:pt x="776923" y="2979038"/>
                  <a:pt x="768350" y="3009900"/>
                </a:cubicBezTo>
                <a:cubicBezTo>
                  <a:pt x="765946" y="3018553"/>
                  <a:pt x="754281" y="3021478"/>
                  <a:pt x="749300" y="3028950"/>
                </a:cubicBezTo>
                <a:cubicBezTo>
                  <a:pt x="745587" y="3034519"/>
                  <a:pt x="745587" y="3041848"/>
                  <a:pt x="742950" y="3048000"/>
                </a:cubicBezTo>
                <a:cubicBezTo>
                  <a:pt x="739221" y="3056701"/>
                  <a:pt x="733574" y="3064537"/>
                  <a:pt x="730250" y="3073400"/>
                </a:cubicBezTo>
                <a:cubicBezTo>
                  <a:pt x="727186" y="3081572"/>
                  <a:pt x="729580" y="3092174"/>
                  <a:pt x="723900" y="3098800"/>
                </a:cubicBezTo>
                <a:cubicBezTo>
                  <a:pt x="715868" y="3108171"/>
                  <a:pt x="701632" y="3109949"/>
                  <a:pt x="692150" y="3117850"/>
                </a:cubicBezTo>
                <a:cubicBezTo>
                  <a:pt x="581900" y="3209725"/>
                  <a:pt x="692098" y="3121538"/>
                  <a:pt x="628650" y="3194050"/>
                </a:cubicBezTo>
                <a:cubicBezTo>
                  <a:pt x="621681" y="3202015"/>
                  <a:pt x="610734" y="3205616"/>
                  <a:pt x="603250" y="3213100"/>
                </a:cubicBezTo>
                <a:cubicBezTo>
                  <a:pt x="597854" y="3218496"/>
                  <a:pt x="594986" y="3225940"/>
                  <a:pt x="590550" y="3232150"/>
                </a:cubicBezTo>
                <a:cubicBezTo>
                  <a:pt x="584399" y="3240762"/>
                  <a:pt x="577850" y="3249083"/>
                  <a:pt x="571500" y="3257550"/>
                </a:cubicBezTo>
                <a:cubicBezTo>
                  <a:pt x="555966" y="3335220"/>
                  <a:pt x="580271" y="3261479"/>
                  <a:pt x="546100" y="3295650"/>
                </a:cubicBezTo>
                <a:cubicBezTo>
                  <a:pt x="511929" y="3329821"/>
                  <a:pt x="585670" y="3305516"/>
                  <a:pt x="508000" y="3321050"/>
                </a:cubicBezTo>
                <a:cubicBezTo>
                  <a:pt x="505883" y="3327400"/>
                  <a:pt x="508342" y="3339974"/>
                  <a:pt x="501650" y="3340100"/>
                </a:cubicBezTo>
                <a:cubicBezTo>
                  <a:pt x="391522" y="3342178"/>
                  <a:pt x="281435" y="3333399"/>
                  <a:pt x="171450" y="3327400"/>
                </a:cubicBezTo>
                <a:cubicBezTo>
                  <a:pt x="159788" y="3326764"/>
                  <a:pt x="141290" y="3315496"/>
                  <a:pt x="133350" y="3308350"/>
                </a:cubicBezTo>
                <a:cubicBezTo>
                  <a:pt x="117775" y="3294333"/>
                  <a:pt x="103717" y="3278717"/>
                  <a:pt x="88900" y="3263900"/>
                </a:cubicBezTo>
                <a:cubicBezTo>
                  <a:pt x="82550" y="3257550"/>
                  <a:pt x="77551" y="3249470"/>
                  <a:pt x="69850" y="3244850"/>
                </a:cubicBezTo>
                <a:lnTo>
                  <a:pt x="38100" y="3225800"/>
                </a:lnTo>
                <a:cubicBezTo>
                  <a:pt x="35983" y="3217333"/>
                  <a:pt x="34510" y="3208679"/>
                  <a:pt x="31750" y="3200400"/>
                </a:cubicBezTo>
                <a:cubicBezTo>
                  <a:pt x="28145" y="3189586"/>
                  <a:pt x="20524" y="3179953"/>
                  <a:pt x="19050" y="3168650"/>
                </a:cubicBezTo>
                <a:cubicBezTo>
                  <a:pt x="927" y="3029705"/>
                  <a:pt x="36137" y="3089505"/>
                  <a:pt x="0" y="3035300"/>
                </a:cubicBezTo>
                <a:cubicBezTo>
                  <a:pt x="2117" y="2781300"/>
                  <a:pt x="256" y="2527236"/>
                  <a:pt x="6350" y="2273300"/>
                </a:cubicBezTo>
                <a:cubicBezTo>
                  <a:pt x="6623" y="2261905"/>
                  <a:pt x="16285" y="2252608"/>
                  <a:pt x="19050" y="2241550"/>
                </a:cubicBezTo>
                <a:cubicBezTo>
                  <a:pt x="24790" y="2218592"/>
                  <a:pt x="28152" y="2195090"/>
                  <a:pt x="31750" y="2171700"/>
                </a:cubicBezTo>
                <a:cubicBezTo>
                  <a:pt x="43405" y="2095946"/>
                  <a:pt x="47623" y="2032009"/>
                  <a:pt x="63500" y="1955800"/>
                </a:cubicBezTo>
                <a:cubicBezTo>
                  <a:pt x="65825" y="1944641"/>
                  <a:pt x="72305" y="1934762"/>
                  <a:pt x="76200" y="1924050"/>
                </a:cubicBezTo>
                <a:cubicBezTo>
                  <a:pt x="80775" y="1911469"/>
                  <a:pt x="85653" y="1898937"/>
                  <a:pt x="88900" y="1885950"/>
                </a:cubicBezTo>
                <a:cubicBezTo>
                  <a:pt x="94135" y="1865009"/>
                  <a:pt x="96365" y="1843391"/>
                  <a:pt x="101600" y="1822450"/>
                </a:cubicBezTo>
                <a:cubicBezTo>
                  <a:pt x="104847" y="1809463"/>
                  <a:pt x="110778" y="1797265"/>
                  <a:pt x="114300" y="1784350"/>
                </a:cubicBezTo>
                <a:cubicBezTo>
                  <a:pt x="134349" y="1710838"/>
                  <a:pt x="101415" y="1802929"/>
                  <a:pt x="133350" y="1701800"/>
                </a:cubicBezTo>
                <a:cubicBezTo>
                  <a:pt x="168380" y="1590871"/>
                  <a:pt x="145255" y="1671904"/>
                  <a:pt x="184150" y="1581150"/>
                </a:cubicBezTo>
                <a:cubicBezTo>
                  <a:pt x="189423" y="1568845"/>
                  <a:pt x="192275" y="1555631"/>
                  <a:pt x="196850" y="1543050"/>
                </a:cubicBezTo>
                <a:cubicBezTo>
                  <a:pt x="200745" y="1532338"/>
                  <a:pt x="206198" y="1522195"/>
                  <a:pt x="209550" y="1511300"/>
                </a:cubicBezTo>
                <a:cubicBezTo>
                  <a:pt x="214683" y="1494617"/>
                  <a:pt x="217657" y="1477339"/>
                  <a:pt x="222250" y="1460500"/>
                </a:cubicBezTo>
                <a:cubicBezTo>
                  <a:pt x="224011" y="1454042"/>
                  <a:pt x="225607" y="1447437"/>
                  <a:pt x="228600" y="1441450"/>
                </a:cubicBezTo>
                <a:cubicBezTo>
                  <a:pt x="236232" y="1426186"/>
                  <a:pt x="246368" y="1412264"/>
                  <a:pt x="254000" y="1397000"/>
                </a:cubicBezTo>
                <a:cubicBezTo>
                  <a:pt x="259098" y="1386805"/>
                  <a:pt x="263095" y="1376064"/>
                  <a:pt x="266700" y="1365250"/>
                </a:cubicBezTo>
                <a:cubicBezTo>
                  <a:pt x="269460" y="1356971"/>
                  <a:pt x="267977" y="1346952"/>
                  <a:pt x="273050" y="1339850"/>
                </a:cubicBezTo>
                <a:cubicBezTo>
                  <a:pt x="279201" y="1331238"/>
                  <a:pt x="289983" y="1327150"/>
                  <a:pt x="298450" y="1320800"/>
                </a:cubicBezTo>
                <a:cubicBezTo>
                  <a:pt x="341168" y="1235364"/>
                  <a:pt x="280571" y="1362127"/>
                  <a:pt x="317500" y="1263650"/>
                </a:cubicBezTo>
                <a:cubicBezTo>
                  <a:pt x="322804" y="1249505"/>
                  <a:pt x="339367" y="1235433"/>
                  <a:pt x="349250" y="1225550"/>
                </a:cubicBezTo>
                <a:cubicBezTo>
                  <a:pt x="355294" y="1207418"/>
                  <a:pt x="362780" y="1181965"/>
                  <a:pt x="374650" y="1168400"/>
                </a:cubicBezTo>
                <a:cubicBezTo>
                  <a:pt x="380883" y="1161276"/>
                  <a:pt x="391583" y="1159933"/>
                  <a:pt x="400050" y="1155700"/>
                </a:cubicBezTo>
                <a:cubicBezTo>
                  <a:pt x="420544" y="1073724"/>
                  <a:pt x="381147" y="1225108"/>
                  <a:pt x="431800" y="1073150"/>
                </a:cubicBezTo>
                <a:cubicBezTo>
                  <a:pt x="437971" y="1054637"/>
                  <a:pt x="439767" y="1034932"/>
                  <a:pt x="444500" y="1016000"/>
                </a:cubicBezTo>
                <a:cubicBezTo>
                  <a:pt x="449886" y="994458"/>
                  <a:pt x="453454" y="993762"/>
                  <a:pt x="463550" y="971550"/>
                </a:cubicBezTo>
                <a:cubicBezTo>
                  <a:pt x="470221" y="956875"/>
                  <a:pt x="474152" y="940829"/>
                  <a:pt x="482600" y="927100"/>
                </a:cubicBezTo>
                <a:cubicBezTo>
                  <a:pt x="502413" y="894904"/>
                  <a:pt x="513104" y="889935"/>
                  <a:pt x="539750" y="869950"/>
                </a:cubicBezTo>
                <a:cubicBezTo>
                  <a:pt x="575189" y="799073"/>
                  <a:pt x="573118" y="794024"/>
                  <a:pt x="609600" y="742950"/>
                </a:cubicBezTo>
                <a:cubicBezTo>
                  <a:pt x="621903" y="725726"/>
                  <a:pt x="633462" y="707812"/>
                  <a:pt x="647700" y="692150"/>
                </a:cubicBezTo>
                <a:cubicBezTo>
                  <a:pt x="654819" y="684319"/>
                  <a:pt x="665616" y="680584"/>
                  <a:pt x="673100" y="673100"/>
                </a:cubicBezTo>
                <a:cubicBezTo>
                  <a:pt x="683653" y="662547"/>
                  <a:pt x="711741" y="617483"/>
                  <a:pt x="717550" y="609600"/>
                </a:cubicBezTo>
                <a:cubicBezTo>
                  <a:pt x="736311" y="584138"/>
                  <a:pt x="785555" y="525516"/>
                  <a:pt x="806450" y="488950"/>
                </a:cubicBezTo>
                <a:cubicBezTo>
                  <a:pt x="835476" y="438154"/>
                  <a:pt x="823928" y="442892"/>
                  <a:pt x="857250" y="400050"/>
                </a:cubicBezTo>
                <a:cubicBezTo>
                  <a:pt x="862763" y="392961"/>
                  <a:pt x="871080" y="388308"/>
                  <a:pt x="876300" y="381000"/>
                </a:cubicBezTo>
                <a:cubicBezTo>
                  <a:pt x="888223" y="364308"/>
                  <a:pt x="898871" y="324918"/>
                  <a:pt x="908050" y="311150"/>
                </a:cubicBezTo>
                <a:cubicBezTo>
                  <a:pt x="912283" y="304800"/>
                  <a:pt x="920750" y="302683"/>
                  <a:pt x="927100" y="298450"/>
                </a:cubicBezTo>
                <a:cubicBezTo>
                  <a:pt x="933050" y="280600"/>
                  <a:pt x="940830" y="254267"/>
                  <a:pt x="952500" y="241300"/>
                </a:cubicBezTo>
                <a:cubicBezTo>
                  <a:pt x="958100" y="235078"/>
                  <a:pt x="1012095" y="202710"/>
                  <a:pt x="1022350" y="196850"/>
                </a:cubicBezTo>
                <a:cubicBezTo>
                  <a:pt x="1041271" y="186038"/>
                  <a:pt x="1079500" y="165100"/>
                  <a:pt x="1079500" y="165100"/>
                </a:cubicBezTo>
                <a:cubicBezTo>
                  <a:pt x="1083733" y="156633"/>
                  <a:pt x="1085507" y="146393"/>
                  <a:pt x="1092200" y="139700"/>
                </a:cubicBezTo>
                <a:cubicBezTo>
                  <a:pt x="1096933" y="134967"/>
                  <a:pt x="1105035" y="135836"/>
                  <a:pt x="1111250" y="133350"/>
                </a:cubicBezTo>
                <a:cubicBezTo>
                  <a:pt x="1126217" y="127363"/>
                  <a:pt x="1141282" y="121509"/>
                  <a:pt x="1155700" y="114300"/>
                </a:cubicBezTo>
                <a:cubicBezTo>
                  <a:pt x="1162526" y="110887"/>
                  <a:pt x="1167308" y="103291"/>
                  <a:pt x="1174750" y="101600"/>
                </a:cubicBezTo>
                <a:cubicBezTo>
                  <a:pt x="1214452" y="92577"/>
                  <a:pt x="1295400" y="82550"/>
                  <a:pt x="1295400" y="82550"/>
                </a:cubicBezTo>
                <a:cubicBezTo>
                  <a:pt x="1303867" y="78317"/>
                  <a:pt x="1311820" y="72843"/>
                  <a:pt x="1320800" y="69850"/>
                </a:cubicBezTo>
                <a:cubicBezTo>
                  <a:pt x="1337359" y="64330"/>
                  <a:pt x="1356277" y="65508"/>
                  <a:pt x="1371600" y="57150"/>
                </a:cubicBezTo>
                <a:cubicBezTo>
                  <a:pt x="1380891" y="52082"/>
                  <a:pt x="1381980" y="37819"/>
                  <a:pt x="1390650" y="31750"/>
                </a:cubicBezTo>
                <a:cubicBezTo>
                  <a:pt x="1403856" y="22506"/>
                  <a:pt x="1420682" y="19909"/>
                  <a:pt x="1435100" y="12700"/>
                </a:cubicBezTo>
                <a:cubicBezTo>
                  <a:pt x="1441926" y="9287"/>
                  <a:pt x="1447800" y="4233"/>
                  <a:pt x="1454150" y="0"/>
                </a:cubicBezTo>
                <a:lnTo>
                  <a:pt x="1879600" y="6350"/>
                </a:lnTo>
                <a:cubicBezTo>
                  <a:pt x="1928440" y="7978"/>
                  <a:pt x="1976927" y="15302"/>
                  <a:pt x="2025650" y="19050"/>
                </a:cubicBezTo>
                <a:lnTo>
                  <a:pt x="2209800" y="31750"/>
                </a:lnTo>
                <a:cubicBezTo>
                  <a:pt x="2233083" y="38100"/>
                  <a:pt x="2255920" y="46406"/>
                  <a:pt x="2279650" y="50800"/>
                </a:cubicBezTo>
                <a:cubicBezTo>
                  <a:pt x="2393732" y="71926"/>
                  <a:pt x="2587652" y="72474"/>
                  <a:pt x="2673350" y="76200"/>
                </a:cubicBezTo>
                <a:cubicBezTo>
                  <a:pt x="2777996" y="87827"/>
                  <a:pt x="2807831" y="83660"/>
                  <a:pt x="2908300" y="127000"/>
                </a:cubicBezTo>
                <a:cubicBezTo>
                  <a:pt x="2977834" y="156995"/>
                  <a:pt x="3043491" y="195290"/>
                  <a:pt x="3111500" y="228600"/>
                </a:cubicBezTo>
                <a:cubicBezTo>
                  <a:pt x="3147215" y="246093"/>
                  <a:pt x="3189521" y="253212"/>
                  <a:pt x="3219450" y="279400"/>
                </a:cubicBezTo>
                <a:cubicBezTo>
                  <a:pt x="3236383" y="294217"/>
                  <a:pt x="3249935" y="314176"/>
                  <a:pt x="3270250" y="323850"/>
                </a:cubicBezTo>
                <a:cubicBezTo>
                  <a:pt x="3295747" y="335991"/>
                  <a:pt x="3325490" y="335713"/>
                  <a:pt x="3352800" y="342900"/>
                </a:cubicBezTo>
                <a:cubicBezTo>
                  <a:pt x="3526178" y="388526"/>
                  <a:pt x="3306769" y="330780"/>
                  <a:pt x="3409950" y="368300"/>
                </a:cubicBezTo>
                <a:cubicBezTo>
                  <a:pt x="3426354" y="374265"/>
                  <a:pt x="3443817" y="376767"/>
                  <a:pt x="3460750" y="381000"/>
                </a:cubicBezTo>
                <a:cubicBezTo>
                  <a:pt x="3525881" y="424420"/>
                  <a:pt x="3412605" y="352667"/>
                  <a:pt x="3517900" y="400050"/>
                </a:cubicBezTo>
                <a:cubicBezTo>
                  <a:pt x="3549024" y="414056"/>
                  <a:pt x="3575985" y="436176"/>
                  <a:pt x="3606800" y="450850"/>
                </a:cubicBezTo>
                <a:cubicBezTo>
                  <a:pt x="3619127" y="456720"/>
                  <a:pt x="3691697" y="472980"/>
                  <a:pt x="3702050" y="476250"/>
                </a:cubicBezTo>
                <a:cubicBezTo>
                  <a:pt x="3855798" y="524802"/>
                  <a:pt x="3679184" y="474751"/>
                  <a:pt x="3860800" y="546100"/>
                </a:cubicBezTo>
                <a:cubicBezTo>
                  <a:pt x="3889485" y="557369"/>
                  <a:pt x="3920067" y="563033"/>
                  <a:pt x="3949700" y="571500"/>
                </a:cubicBezTo>
                <a:cubicBezTo>
                  <a:pt x="4084634" y="667882"/>
                  <a:pt x="3893337" y="535731"/>
                  <a:pt x="4051300" y="628650"/>
                </a:cubicBezTo>
                <a:cubicBezTo>
                  <a:pt x="4069544" y="639382"/>
                  <a:pt x="4086367" y="652590"/>
                  <a:pt x="4102100" y="666750"/>
                </a:cubicBezTo>
                <a:cubicBezTo>
                  <a:pt x="4107773" y="671855"/>
                  <a:pt x="4108450" y="681567"/>
                  <a:pt x="4114800" y="685800"/>
                </a:cubicBezTo>
                <a:cubicBezTo>
                  <a:pt x="4128213" y="694742"/>
                  <a:pt x="4144433" y="698500"/>
                  <a:pt x="4159250" y="704850"/>
                </a:cubicBezTo>
                <a:cubicBezTo>
                  <a:pt x="4180417" y="730250"/>
                  <a:pt x="4199371" y="757671"/>
                  <a:pt x="4222750" y="781050"/>
                </a:cubicBezTo>
                <a:cubicBezTo>
                  <a:pt x="4239815" y="798115"/>
                  <a:pt x="4264681" y="806769"/>
                  <a:pt x="4279900" y="825500"/>
                </a:cubicBezTo>
                <a:cubicBezTo>
                  <a:pt x="4293046" y="841679"/>
                  <a:pt x="4295080" y="864480"/>
                  <a:pt x="4305300" y="882650"/>
                </a:cubicBezTo>
                <a:cubicBezTo>
                  <a:pt x="4314227" y="898520"/>
                  <a:pt x="4325200" y="913275"/>
                  <a:pt x="4337050" y="927100"/>
                </a:cubicBezTo>
                <a:cubicBezTo>
                  <a:pt x="4350687" y="943009"/>
                  <a:pt x="4367405" y="956045"/>
                  <a:pt x="4381500" y="971550"/>
                </a:cubicBezTo>
                <a:cubicBezTo>
                  <a:pt x="4388619" y="979381"/>
                  <a:pt x="4393662" y="988915"/>
                  <a:pt x="4400550" y="996950"/>
                </a:cubicBezTo>
                <a:cubicBezTo>
                  <a:pt x="4406394" y="1003768"/>
                  <a:pt x="4414980" y="1008299"/>
                  <a:pt x="4419600" y="1016000"/>
                </a:cubicBezTo>
                <a:cubicBezTo>
                  <a:pt x="4440548" y="1050913"/>
                  <a:pt x="4452321" y="1091378"/>
                  <a:pt x="4476750" y="1123950"/>
                </a:cubicBezTo>
                <a:cubicBezTo>
                  <a:pt x="4483100" y="1132417"/>
                  <a:pt x="4490782" y="1140032"/>
                  <a:pt x="4495800" y="1149350"/>
                </a:cubicBezTo>
                <a:cubicBezTo>
                  <a:pt x="4505683" y="1167705"/>
                  <a:pt x="4511877" y="1187854"/>
                  <a:pt x="4521200" y="1206500"/>
                </a:cubicBezTo>
                <a:cubicBezTo>
                  <a:pt x="4541524" y="1247149"/>
                  <a:pt x="4571876" y="1283550"/>
                  <a:pt x="4584700" y="1327150"/>
                </a:cubicBezTo>
                <a:cubicBezTo>
                  <a:pt x="4620757" y="1449743"/>
                  <a:pt x="4595645" y="1403892"/>
                  <a:pt x="4641850" y="1473200"/>
                </a:cubicBezTo>
                <a:cubicBezTo>
                  <a:pt x="4669584" y="1598004"/>
                  <a:pt x="4632865" y="1467930"/>
                  <a:pt x="4686300" y="1574800"/>
                </a:cubicBezTo>
                <a:cubicBezTo>
                  <a:pt x="4699485" y="1601169"/>
                  <a:pt x="4706609" y="1630179"/>
                  <a:pt x="4718050" y="1657350"/>
                </a:cubicBezTo>
                <a:cubicBezTo>
                  <a:pt x="4723560" y="1670436"/>
                  <a:pt x="4731095" y="1682583"/>
                  <a:pt x="4737100" y="1695450"/>
                </a:cubicBezTo>
                <a:cubicBezTo>
                  <a:pt x="4745916" y="1714341"/>
                  <a:pt x="4752454" y="1734334"/>
                  <a:pt x="4762500" y="1752600"/>
                </a:cubicBezTo>
                <a:cubicBezTo>
                  <a:pt x="4775800" y="1776782"/>
                  <a:pt x="4792133" y="1799167"/>
                  <a:pt x="4806950" y="1822450"/>
                </a:cubicBezTo>
                <a:cubicBezTo>
                  <a:pt x="4817533" y="1879600"/>
                  <a:pt x="4826980" y="1936972"/>
                  <a:pt x="4838700" y="1993900"/>
                </a:cubicBezTo>
                <a:cubicBezTo>
                  <a:pt x="4856902" y="2082308"/>
                  <a:pt x="4846862" y="1992620"/>
                  <a:pt x="4864100" y="2089150"/>
                </a:cubicBezTo>
                <a:cubicBezTo>
                  <a:pt x="4893345" y="2252922"/>
                  <a:pt x="4860311" y="2170471"/>
                  <a:pt x="4914900" y="2279650"/>
                </a:cubicBezTo>
                <a:cubicBezTo>
                  <a:pt x="4917017" y="2290233"/>
                  <a:pt x="4917460" y="2301294"/>
                  <a:pt x="4921250" y="2311400"/>
                </a:cubicBezTo>
                <a:cubicBezTo>
                  <a:pt x="4923930" y="2318546"/>
                  <a:pt x="4930164" y="2323824"/>
                  <a:pt x="4933950" y="2330450"/>
                </a:cubicBezTo>
                <a:cubicBezTo>
                  <a:pt x="4938646" y="2338669"/>
                  <a:pt x="4942417" y="2347383"/>
                  <a:pt x="4946650" y="2355850"/>
                </a:cubicBezTo>
                <a:cubicBezTo>
                  <a:pt x="4972515" y="2485173"/>
                  <a:pt x="4935498" y="2291876"/>
                  <a:pt x="4965700" y="2654300"/>
                </a:cubicBezTo>
                <a:cubicBezTo>
                  <a:pt x="4966812" y="2667641"/>
                  <a:pt x="4974167" y="2679700"/>
                  <a:pt x="4978400" y="2692400"/>
                </a:cubicBezTo>
                <a:cubicBezTo>
                  <a:pt x="4976283" y="2838450"/>
                  <a:pt x="4980152" y="2984710"/>
                  <a:pt x="4972050" y="3130550"/>
                </a:cubicBezTo>
                <a:cubicBezTo>
                  <a:pt x="4971552" y="3139516"/>
                  <a:pt x="4960472" y="3144619"/>
                  <a:pt x="4953000" y="3149600"/>
                </a:cubicBezTo>
                <a:cubicBezTo>
                  <a:pt x="4947431" y="3153313"/>
                  <a:pt x="4940067" y="3153232"/>
                  <a:pt x="4933950" y="3155950"/>
                </a:cubicBezTo>
                <a:cubicBezTo>
                  <a:pt x="4920975" y="3161717"/>
                  <a:pt x="4909403" y="3170765"/>
                  <a:pt x="4895850" y="3175000"/>
                </a:cubicBezTo>
                <a:cubicBezTo>
                  <a:pt x="4875247" y="3181439"/>
                  <a:pt x="4853457" y="3183177"/>
                  <a:pt x="4832350" y="3187700"/>
                </a:cubicBezTo>
                <a:cubicBezTo>
                  <a:pt x="4823816" y="3189529"/>
                  <a:pt x="4815417" y="3191933"/>
                  <a:pt x="4806950" y="3194050"/>
                </a:cubicBezTo>
                <a:cubicBezTo>
                  <a:pt x="4804833" y="3204633"/>
                  <a:pt x="4806587" y="3216820"/>
                  <a:pt x="4800600" y="3225800"/>
                </a:cubicBezTo>
                <a:cubicBezTo>
                  <a:pt x="4796887" y="3231369"/>
                  <a:pt x="4786777" y="3227969"/>
                  <a:pt x="4781550" y="3232150"/>
                </a:cubicBezTo>
                <a:cubicBezTo>
                  <a:pt x="4775591" y="3236918"/>
                  <a:pt x="4773083" y="3244850"/>
                  <a:pt x="4768850" y="3251200"/>
                </a:cubicBezTo>
                <a:cubicBezTo>
                  <a:pt x="4765105" y="3277417"/>
                  <a:pt x="4763210" y="3309612"/>
                  <a:pt x="4749800" y="3333750"/>
                </a:cubicBezTo>
                <a:cubicBezTo>
                  <a:pt x="4745439" y="3341600"/>
                  <a:pt x="4737100" y="3346450"/>
                  <a:pt x="4730750" y="3352800"/>
                </a:cubicBezTo>
                <a:cubicBezTo>
                  <a:pt x="4728633" y="3359150"/>
                  <a:pt x="4728581" y="3366623"/>
                  <a:pt x="4724400" y="3371850"/>
                </a:cubicBezTo>
                <a:cubicBezTo>
                  <a:pt x="4713422" y="3385572"/>
                  <a:pt x="4678892" y="3393369"/>
                  <a:pt x="4667250" y="3397250"/>
                </a:cubicBezTo>
                <a:cubicBezTo>
                  <a:pt x="4618911" y="3413363"/>
                  <a:pt x="4642277" y="3407325"/>
                  <a:pt x="4597400" y="3416300"/>
                </a:cubicBezTo>
                <a:cubicBezTo>
                  <a:pt x="4536017" y="3412067"/>
                  <a:pt x="4474304" y="3411232"/>
                  <a:pt x="4413250" y="3403600"/>
                </a:cubicBezTo>
                <a:cubicBezTo>
                  <a:pt x="4405677" y="3402653"/>
                  <a:pt x="4399943" y="3395926"/>
                  <a:pt x="4394200" y="3390900"/>
                </a:cubicBezTo>
                <a:cubicBezTo>
                  <a:pt x="4313844" y="3320588"/>
                  <a:pt x="4392785" y="3388514"/>
                  <a:pt x="4349750" y="3340100"/>
                </a:cubicBezTo>
                <a:cubicBezTo>
                  <a:pt x="4337818" y="3326676"/>
                  <a:pt x="4326594" y="3311963"/>
                  <a:pt x="4311650" y="3302000"/>
                </a:cubicBezTo>
                <a:cubicBezTo>
                  <a:pt x="4305300" y="3297767"/>
                  <a:pt x="4297996" y="3294696"/>
                  <a:pt x="4292600" y="3289300"/>
                </a:cubicBezTo>
                <a:cubicBezTo>
                  <a:pt x="4258001" y="3254701"/>
                  <a:pt x="4290884" y="3269678"/>
                  <a:pt x="4254500" y="3257550"/>
                </a:cubicBezTo>
                <a:lnTo>
                  <a:pt x="4216400" y="3219450"/>
                </a:lnTo>
                <a:cubicBezTo>
                  <a:pt x="4210050" y="3213100"/>
                  <a:pt x="4205869" y="3203240"/>
                  <a:pt x="4197350" y="3200400"/>
                </a:cubicBezTo>
                <a:lnTo>
                  <a:pt x="4178300" y="3194050"/>
                </a:lnTo>
                <a:cubicBezTo>
                  <a:pt x="4176183" y="3185583"/>
                  <a:pt x="4176791" y="3175912"/>
                  <a:pt x="4171950" y="3168650"/>
                </a:cubicBezTo>
                <a:cubicBezTo>
                  <a:pt x="4167717" y="3162300"/>
                  <a:pt x="4158604" y="3161020"/>
                  <a:pt x="4152900" y="3155950"/>
                </a:cubicBezTo>
                <a:cubicBezTo>
                  <a:pt x="4070850" y="3083016"/>
                  <a:pt x="4150657" y="3144743"/>
                  <a:pt x="4089400" y="3098800"/>
                </a:cubicBezTo>
                <a:cubicBezTo>
                  <a:pt x="4085167" y="3090333"/>
                  <a:pt x="4082760" y="3080672"/>
                  <a:pt x="4076700" y="3073400"/>
                </a:cubicBezTo>
                <a:cubicBezTo>
                  <a:pt x="4071814" y="3067537"/>
                  <a:pt x="4063354" y="3065770"/>
                  <a:pt x="4057650" y="3060700"/>
                </a:cubicBezTo>
                <a:cubicBezTo>
                  <a:pt x="4044226" y="3048768"/>
                  <a:pt x="4033918" y="3033376"/>
                  <a:pt x="4019550" y="3022600"/>
                </a:cubicBezTo>
                <a:cubicBezTo>
                  <a:pt x="4011083" y="3016250"/>
                  <a:pt x="4001634" y="3011034"/>
                  <a:pt x="3994150" y="3003550"/>
                </a:cubicBezTo>
                <a:cubicBezTo>
                  <a:pt x="3988754" y="2998154"/>
                  <a:pt x="3986520" y="2990204"/>
                  <a:pt x="3981450" y="2984500"/>
                </a:cubicBezTo>
                <a:cubicBezTo>
                  <a:pt x="3969518" y="2971076"/>
                  <a:pt x="3956050" y="2959100"/>
                  <a:pt x="3943350" y="2946400"/>
                </a:cubicBezTo>
                <a:cubicBezTo>
                  <a:pt x="3937000" y="2940050"/>
                  <a:pt x="3931484" y="2932738"/>
                  <a:pt x="3924300" y="2927350"/>
                </a:cubicBezTo>
                <a:cubicBezTo>
                  <a:pt x="3915833" y="2921000"/>
                  <a:pt x="3906384" y="2915784"/>
                  <a:pt x="3898900" y="2908300"/>
                </a:cubicBezTo>
                <a:cubicBezTo>
                  <a:pt x="3871052" y="2880452"/>
                  <a:pt x="3903560" y="2896207"/>
                  <a:pt x="3867150" y="2870200"/>
                </a:cubicBezTo>
                <a:cubicBezTo>
                  <a:pt x="3859447" y="2864698"/>
                  <a:pt x="3849453" y="2863002"/>
                  <a:pt x="3841750" y="2857500"/>
                </a:cubicBezTo>
                <a:cubicBezTo>
                  <a:pt x="3834442" y="2852280"/>
                  <a:pt x="3831219" y="2841290"/>
                  <a:pt x="3822700" y="2838450"/>
                </a:cubicBezTo>
                <a:cubicBezTo>
                  <a:pt x="3804516" y="2832389"/>
                  <a:pt x="3784600" y="2834217"/>
                  <a:pt x="3765550" y="2832100"/>
                </a:cubicBezTo>
                <a:cubicBezTo>
                  <a:pt x="3759200" y="2827867"/>
                  <a:pt x="3753646" y="2822080"/>
                  <a:pt x="3746500" y="2819400"/>
                </a:cubicBezTo>
                <a:cubicBezTo>
                  <a:pt x="3736394" y="2815610"/>
                  <a:pt x="3725396" y="2814824"/>
                  <a:pt x="3714750" y="2813050"/>
                </a:cubicBezTo>
                <a:cubicBezTo>
                  <a:pt x="3674589" y="2806357"/>
                  <a:pt x="3634555" y="2798597"/>
                  <a:pt x="3594100" y="2794000"/>
                </a:cubicBezTo>
                <a:cubicBezTo>
                  <a:pt x="3541354" y="2788006"/>
                  <a:pt x="3488294" y="2785174"/>
                  <a:pt x="3435350" y="2781300"/>
                </a:cubicBezTo>
                <a:cubicBezTo>
                  <a:pt x="3216060" y="2765254"/>
                  <a:pt x="3138488" y="2772447"/>
                  <a:pt x="2838450" y="2768600"/>
                </a:cubicBezTo>
                <a:cubicBezTo>
                  <a:pt x="2803676" y="2751213"/>
                  <a:pt x="2806726" y="2749079"/>
                  <a:pt x="2755900" y="2749550"/>
                </a:cubicBezTo>
                <a:cubicBezTo>
                  <a:pt x="2546316" y="2751491"/>
                  <a:pt x="2336800" y="2758017"/>
                  <a:pt x="2127250" y="2762250"/>
                </a:cubicBezTo>
                <a:cubicBezTo>
                  <a:pt x="2118783" y="2764367"/>
                  <a:pt x="2110180" y="2765997"/>
                  <a:pt x="2101850" y="2768600"/>
                </a:cubicBezTo>
                <a:cubicBezTo>
                  <a:pt x="1896797" y="2832679"/>
                  <a:pt x="2116993" y="2790795"/>
                  <a:pt x="1663700" y="2806700"/>
                </a:cubicBezTo>
                <a:cubicBezTo>
                  <a:pt x="1491718" y="2864027"/>
                  <a:pt x="1657779" y="2810728"/>
                  <a:pt x="1162050" y="2825750"/>
                </a:cubicBezTo>
                <a:cubicBezTo>
                  <a:pt x="1113343" y="2827226"/>
                  <a:pt x="1064683" y="2829983"/>
                  <a:pt x="1016000" y="2832100"/>
                </a:cubicBezTo>
                <a:cubicBezTo>
                  <a:pt x="988483" y="2836333"/>
                  <a:pt x="961092" y="2841483"/>
                  <a:pt x="933450" y="2844800"/>
                </a:cubicBezTo>
                <a:cubicBezTo>
                  <a:pt x="806640" y="2860017"/>
                  <a:pt x="899120" y="2842776"/>
                  <a:pt x="825500" y="2857500"/>
                </a:cubicBezTo>
                <a:cubicBezTo>
                  <a:pt x="821267" y="2863850"/>
                  <a:pt x="818196" y="2871154"/>
                  <a:pt x="812800" y="2876550"/>
                </a:cubicBezTo>
                <a:cubicBezTo>
                  <a:pt x="807404" y="2881946"/>
                  <a:pt x="786342" y="2908300"/>
                  <a:pt x="781050" y="291465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Straight Connector 3">
            <a:extLst>
              <a:ext uri="{FF2B5EF4-FFF2-40B4-BE49-F238E27FC236}">
                <a16:creationId xmlns:a16="http://schemas.microsoft.com/office/drawing/2014/main" id="{8EEAE8E3-A9CC-481F-B331-CFCA59A277FC}"/>
              </a:ext>
            </a:extLst>
          </p:cNvPr>
          <p:cNvSpPr/>
          <p:nvPr/>
        </p:nvSpPr>
        <p:spPr>
          <a:xfrm rot="10800000">
            <a:off x="3942286" y="3935936"/>
            <a:ext cx="4307428" cy="4307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13444" y="4203895"/>
                </a:moveTo>
                <a:arcTo wR="2153714" hR="2153714" stAng="4329737" swAng="2140525"/>
              </a:path>
            </a:pathLst>
          </a:custGeom>
          <a:noFill/>
          <a:ln w="76200">
            <a:solidFill>
              <a:schemeClr val="accent1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B36F9-0EC8-4FA9-91BC-A7D2FBE880D6}"/>
              </a:ext>
            </a:extLst>
          </p:cNvPr>
          <p:cNvSpPr/>
          <p:nvPr/>
        </p:nvSpPr>
        <p:spPr>
          <a:xfrm>
            <a:off x="5622245" y="6089650"/>
            <a:ext cx="928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Offline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A8AF0-AF4F-42D5-B4C5-0F1029BEF8E1}"/>
              </a:ext>
            </a:extLst>
          </p:cNvPr>
          <p:cNvSpPr/>
          <p:nvPr/>
        </p:nvSpPr>
        <p:spPr>
          <a:xfrm>
            <a:off x="5679859" y="3535826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Online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2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92DDE0-8F2B-4AE0-B029-6905F6473236}"/>
              </a:ext>
            </a:extLst>
          </p:cNvPr>
          <p:cNvGraphicFramePr/>
          <p:nvPr/>
        </p:nvGraphicFramePr>
        <p:xfrm>
          <a:off x="177800" y="910166"/>
          <a:ext cx="11817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515FA0E-D957-49C1-AB19-BEB888DC9347}"/>
              </a:ext>
            </a:extLst>
          </p:cNvPr>
          <p:cNvSpPr/>
          <p:nvPr/>
        </p:nvSpPr>
        <p:spPr>
          <a:xfrm>
            <a:off x="5622245" y="6089650"/>
            <a:ext cx="928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Offline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378E81-10DC-49FA-947C-7B73F7FBEDC1}"/>
              </a:ext>
            </a:extLst>
          </p:cNvPr>
          <p:cNvSpPr/>
          <p:nvPr/>
        </p:nvSpPr>
        <p:spPr>
          <a:xfrm>
            <a:off x="5679859" y="3535826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Online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86252E-A770-4F54-B030-ED2B6EC7A30F}"/>
              </a:ext>
            </a:extLst>
          </p:cNvPr>
          <p:cNvSpPr/>
          <p:nvPr/>
        </p:nvSpPr>
        <p:spPr>
          <a:xfrm>
            <a:off x="3982767" y="2917082"/>
            <a:ext cx="2207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2000" dirty="0">
                <a:solidFill>
                  <a:schemeClr val="accent2"/>
                </a:solidFill>
                <a:latin typeface="Ink Free" panose="03080402000500000000" pitchFamily="66" charset="0"/>
              </a:rPr>
              <a:t>Value judgement</a:t>
            </a:r>
          </a:p>
        </p:txBody>
      </p:sp>
      <p:sp>
        <p:nvSpPr>
          <p:cNvPr id="21" name="Straight Connector 3">
            <a:extLst>
              <a:ext uri="{FF2B5EF4-FFF2-40B4-BE49-F238E27FC236}">
                <a16:creationId xmlns:a16="http://schemas.microsoft.com/office/drawing/2014/main" id="{8EEAE8E3-A9CC-481F-B331-CFCA59A277FC}"/>
              </a:ext>
            </a:extLst>
          </p:cNvPr>
          <p:cNvSpPr/>
          <p:nvPr/>
        </p:nvSpPr>
        <p:spPr>
          <a:xfrm rot="10800000">
            <a:off x="3942286" y="3935936"/>
            <a:ext cx="4307428" cy="4307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13444" y="4203895"/>
                </a:moveTo>
                <a:arcTo wR="2153714" hR="2153714" stAng="4329737" swAng="2140525"/>
              </a:path>
            </a:pathLst>
          </a:custGeom>
          <a:noFill/>
          <a:ln w="76200">
            <a:solidFill>
              <a:schemeClr val="accent1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20CC8-7DB4-4BB1-AFC4-3F8CE9334F2E}"/>
              </a:ext>
            </a:extLst>
          </p:cNvPr>
          <p:cNvSpPr/>
          <p:nvPr/>
        </p:nvSpPr>
        <p:spPr>
          <a:xfrm>
            <a:off x="7927238" y="2778129"/>
            <a:ext cx="2207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2000" dirty="0">
                <a:solidFill>
                  <a:schemeClr val="accent2"/>
                </a:solidFill>
                <a:latin typeface="Ink Free" panose="03080402000500000000" pitchFamily="66" charset="0"/>
              </a:rPr>
              <a:t>Value judgement</a:t>
            </a:r>
          </a:p>
        </p:txBody>
      </p:sp>
    </p:spTree>
    <p:extLst>
      <p:ext uri="{BB962C8B-B14F-4D97-AF65-F5344CB8AC3E}">
        <p14:creationId xmlns:p14="http://schemas.microsoft.com/office/powerpoint/2010/main" val="344969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92DDE0-8F2B-4AE0-B029-6905F6473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623933"/>
              </p:ext>
            </p:extLst>
          </p:nvPr>
        </p:nvGraphicFramePr>
        <p:xfrm>
          <a:off x="177800" y="910166"/>
          <a:ext cx="11817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Straight Connector 3">
            <a:extLst>
              <a:ext uri="{FF2B5EF4-FFF2-40B4-BE49-F238E27FC236}">
                <a16:creationId xmlns:a16="http://schemas.microsoft.com/office/drawing/2014/main" id="{8EEAE8E3-A9CC-481F-B331-CFCA59A277FC}"/>
              </a:ext>
            </a:extLst>
          </p:cNvPr>
          <p:cNvSpPr/>
          <p:nvPr/>
        </p:nvSpPr>
        <p:spPr>
          <a:xfrm rot="10800000">
            <a:off x="3942286" y="3935936"/>
            <a:ext cx="4307428" cy="4307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13444" y="4203895"/>
                </a:moveTo>
                <a:arcTo wR="2153714" hR="2153714" stAng="4329737" swAng="2140525"/>
              </a:path>
            </a:pathLst>
          </a:custGeom>
          <a:noFill/>
          <a:ln w="76200">
            <a:solidFill>
              <a:schemeClr val="accent1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50A89-1280-4D17-8867-10266157A4BF}"/>
              </a:ext>
            </a:extLst>
          </p:cNvPr>
          <p:cNvSpPr/>
          <p:nvPr/>
        </p:nvSpPr>
        <p:spPr>
          <a:xfrm>
            <a:off x="5408245" y="6089650"/>
            <a:ext cx="1356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User model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3EFDE-A777-4BFC-B164-806FFACE5D3D}"/>
              </a:ext>
            </a:extLst>
          </p:cNvPr>
          <p:cNvSpPr/>
          <p:nvPr/>
        </p:nvSpPr>
        <p:spPr>
          <a:xfrm>
            <a:off x="5679859" y="3535826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dirty="0">
                <a:solidFill>
                  <a:schemeClr val="accent1"/>
                </a:solidFill>
                <a:latin typeface="Ink Free" panose="03080402000500000000" pitchFamily="66" charset="0"/>
              </a:rPr>
              <a:t>Online</a:t>
            </a:r>
            <a:endParaRPr lang="en-AU" sz="2800" dirty="0">
              <a:solidFill>
                <a:schemeClr val="accent1"/>
              </a:solidFill>
              <a:latin typeface="Ink Free" panose="03080402000500000000" pitchFamily="66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C85518-E7A3-4B8D-8138-D12F6229C8F9}"/>
              </a:ext>
            </a:extLst>
          </p:cNvPr>
          <p:cNvSpPr/>
          <p:nvPr/>
        </p:nvSpPr>
        <p:spPr>
          <a:xfrm>
            <a:off x="5311588" y="2021541"/>
            <a:ext cx="3590365" cy="2268078"/>
          </a:xfrm>
          <a:custGeom>
            <a:avLst/>
            <a:gdLst>
              <a:gd name="connsiteX0" fmla="*/ 2102224 w 3590365"/>
              <a:gd name="connsiteY0" fmla="*/ 174812 h 2268078"/>
              <a:gd name="connsiteX1" fmla="*/ 2102224 w 3590365"/>
              <a:gd name="connsiteY1" fmla="*/ 174812 h 2268078"/>
              <a:gd name="connsiteX2" fmla="*/ 2138083 w 3590365"/>
              <a:gd name="connsiteY2" fmla="*/ 197224 h 2268078"/>
              <a:gd name="connsiteX3" fmla="*/ 2151530 w 3590365"/>
              <a:gd name="connsiteY3" fmla="*/ 210671 h 2268078"/>
              <a:gd name="connsiteX4" fmla="*/ 2187388 w 3590365"/>
              <a:gd name="connsiteY4" fmla="*/ 259977 h 2268078"/>
              <a:gd name="connsiteX5" fmla="*/ 2200836 w 3590365"/>
              <a:gd name="connsiteY5" fmla="*/ 282388 h 2268078"/>
              <a:gd name="connsiteX6" fmla="*/ 2209800 w 3590365"/>
              <a:gd name="connsiteY6" fmla="*/ 502024 h 2268078"/>
              <a:gd name="connsiteX7" fmla="*/ 2214283 w 3590365"/>
              <a:gd name="connsiteY7" fmla="*/ 528918 h 2268078"/>
              <a:gd name="connsiteX8" fmla="*/ 2209800 w 3590365"/>
              <a:gd name="connsiteY8" fmla="*/ 618565 h 2268078"/>
              <a:gd name="connsiteX9" fmla="*/ 2205318 w 3590365"/>
              <a:gd name="connsiteY9" fmla="*/ 645459 h 2268078"/>
              <a:gd name="connsiteX10" fmla="*/ 2191871 w 3590365"/>
              <a:gd name="connsiteY10" fmla="*/ 699247 h 2268078"/>
              <a:gd name="connsiteX11" fmla="*/ 2187388 w 3590365"/>
              <a:gd name="connsiteY11" fmla="*/ 757518 h 2268078"/>
              <a:gd name="connsiteX12" fmla="*/ 2178424 w 3590365"/>
              <a:gd name="connsiteY12" fmla="*/ 770965 h 2268078"/>
              <a:gd name="connsiteX13" fmla="*/ 2173941 w 3590365"/>
              <a:gd name="connsiteY13" fmla="*/ 815788 h 2268078"/>
              <a:gd name="connsiteX14" fmla="*/ 2164977 w 3590365"/>
              <a:gd name="connsiteY14" fmla="*/ 851647 h 2268078"/>
              <a:gd name="connsiteX15" fmla="*/ 2156012 w 3590365"/>
              <a:gd name="connsiteY15" fmla="*/ 896471 h 2268078"/>
              <a:gd name="connsiteX16" fmla="*/ 2142565 w 3590365"/>
              <a:gd name="connsiteY16" fmla="*/ 909918 h 2268078"/>
              <a:gd name="connsiteX17" fmla="*/ 2120153 w 3590365"/>
              <a:gd name="connsiteY17" fmla="*/ 954741 h 2268078"/>
              <a:gd name="connsiteX18" fmla="*/ 2106706 w 3590365"/>
              <a:gd name="connsiteY18" fmla="*/ 977153 h 2268078"/>
              <a:gd name="connsiteX19" fmla="*/ 2084294 w 3590365"/>
              <a:gd name="connsiteY19" fmla="*/ 1030941 h 2268078"/>
              <a:gd name="connsiteX20" fmla="*/ 2039471 w 3590365"/>
              <a:gd name="connsiteY20" fmla="*/ 1102659 h 2268078"/>
              <a:gd name="connsiteX21" fmla="*/ 1981200 w 3590365"/>
              <a:gd name="connsiteY21" fmla="*/ 1165412 h 2268078"/>
              <a:gd name="connsiteX22" fmla="*/ 1972236 w 3590365"/>
              <a:gd name="connsiteY22" fmla="*/ 1178859 h 2268078"/>
              <a:gd name="connsiteX23" fmla="*/ 1922930 w 3590365"/>
              <a:gd name="connsiteY23" fmla="*/ 1205753 h 2268078"/>
              <a:gd name="connsiteX24" fmla="*/ 1905000 w 3590365"/>
              <a:gd name="connsiteY24" fmla="*/ 1219200 h 2268078"/>
              <a:gd name="connsiteX25" fmla="*/ 1824318 w 3590365"/>
              <a:gd name="connsiteY25" fmla="*/ 1259541 h 2268078"/>
              <a:gd name="connsiteX26" fmla="*/ 1801906 w 3590365"/>
              <a:gd name="connsiteY26" fmla="*/ 1268506 h 2268078"/>
              <a:gd name="connsiteX27" fmla="*/ 1783977 w 3590365"/>
              <a:gd name="connsiteY27" fmla="*/ 1281953 h 2268078"/>
              <a:gd name="connsiteX28" fmla="*/ 1716741 w 3590365"/>
              <a:gd name="connsiteY28" fmla="*/ 1317812 h 2268078"/>
              <a:gd name="connsiteX29" fmla="*/ 1694330 w 3590365"/>
              <a:gd name="connsiteY29" fmla="*/ 1326777 h 2268078"/>
              <a:gd name="connsiteX30" fmla="*/ 1653988 w 3590365"/>
              <a:gd name="connsiteY30" fmla="*/ 1349188 h 2268078"/>
              <a:gd name="connsiteX31" fmla="*/ 1532965 w 3590365"/>
              <a:gd name="connsiteY31" fmla="*/ 1398494 h 2268078"/>
              <a:gd name="connsiteX32" fmla="*/ 1434353 w 3590365"/>
              <a:gd name="connsiteY32" fmla="*/ 1434353 h 2268078"/>
              <a:gd name="connsiteX33" fmla="*/ 1272988 w 3590365"/>
              <a:gd name="connsiteY33" fmla="*/ 1488141 h 2268078"/>
              <a:gd name="connsiteX34" fmla="*/ 1223683 w 3590365"/>
              <a:gd name="connsiteY34" fmla="*/ 1492624 h 2268078"/>
              <a:gd name="connsiteX35" fmla="*/ 1039906 w 3590365"/>
              <a:gd name="connsiteY35" fmla="*/ 1506071 h 2268078"/>
              <a:gd name="connsiteX36" fmla="*/ 986118 w 3590365"/>
              <a:gd name="connsiteY36" fmla="*/ 1510553 h 2268078"/>
              <a:gd name="connsiteX37" fmla="*/ 905436 w 3590365"/>
              <a:gd name="connsiteY37" fmla="*/ 1524000 h 2268078"/>
              <a:gd name="connsiteX38" fmla="*/ 856130 w 3590365"/>
              <a:gd name="connsiteY38" fmla="*/ 1541930 h 2268078"/>
              <a:gd name="connsiteX39" fmla="*/ 699247 w 3590365"/>
              <a:gd name="connsiteY39" fmla="*/ 1537447 h 2268078"/>
              <a:gd name="connsiteX40" fmla="*/ 658906 w 3590365"/>
              <a:gd name="connsiteY40" fmla="*/ 1532965 h 2268078"/>
              <a:gd name="connsiteX41" fmla="*/ 623047 w 3590365"/>
              <a:gd name="connsiteY41" fmla="*/ 1524000 h 2268078"/>
              <a:gd name="connsiteX42" fmla="*/ 466165 w 3590365"/>
              <a:gd name="connsiteY42" fmla="*/ 1519518 h 2268078"/>
              <a:gd name="connsiteX43" fmla="*/ 394447 w 3590365"/>
              <a:gd name="connsiteY43" fmla="*/ 1510553 h 2268078"/>
              <a:gd name="connsiteX44" fmla="*/ 219636 w 3590365"/>
              <a:gd name="connsiteY44" fmla="*/ 1515035 h 2268078"/>
              <a:gd name="connsiteX45" fmla="*/ 192741 w 3590365"/>
              <a:gd name="connsiteY45" fmla="*/ 1519518 h 2268078"/>
              <a:gd name="connsiteX46" fmla="*/ 161365 w 3590365"/>
              <a:gd name="connsiteY46" fmla="*/ 1524000 h 2268078"/>
              <a:gd name="connsiteX47" fmla="*/ 143436 w 3590365"/>
              <a:gd name="connsiteY47" fmla="*/ 1532965 h 2268078"/>
              <a:gd name="connsiteX48" fmla="*/ 103094 w 3590365"/>
              <a:gd name="connsiteY48" fmla="*/ 1546412 h 2268078"/>
              <a:gd name="connsiteX49" fmla="*/ 85165 w 3590365"/>
              <a:gd name="connsiteY49" fmla="*/ 1559859 h 2268078"/>
              <a:gd name="connsiteX50" fmla="*/ 71718 w 3590365"/>
              <a:gd name="connsiteY50" fmla="*/ 1568824 h 2268078"/>
              <a:gd name="connsiteX51" fmla="*/ 62753 w 3590365"/>
              <a:gd name="connsiteY51" fmla="*/ 1582271 h 2268078"/>
              <a:gd name="connsiteX52" fmla="*/ 53788 w 3590365"/>
              <a:gd name="connsiteY52" fmla="*/ 1613647 h 2268078"/>
              <a:gd name="connsiteX53" fmla="*/ 40341 w 3590365"/>
              <a:gd name="connsiteY53" fmla="*/ 1627094 h 2268078"/>
              <a:gd name="connsiteX54" fmla="*/ 31377 w 3590365"/>
              <a:gd name="connsiteY54" fmla="*/ 1658471 h 2268078"/>
              <a:gd name="connsiteX55" fmla="*/ 26894 w 3590365"/>
              <a:gd name="connsiteY55" fmla="*/ 1716741 h 2268078"/>
              <a:gd name="connsiteX56" fmla="*/ 17930 w 3590365"/>
              <a:gd name="connsiteY56" fmla="*/ 1775012 h 2268078"/>
              <a:gd name="connsiteX57" fmla="*/ 8965 w 3590365"/>
              <a:gd name="connsiteY57" fmla="*/ 1819835 h 2268078"/>
              <a:gd name="connsiteX58" fmla="*/ 0 w 3590365"/>
              <a:gd name="connsiteY58" fmla="*/ 1846730 h 2268078"/>
              <a:gd name="connsiteX59" fmla="*/ 8965 w 3590365"/>
              <a:gd name="connsiteY59" fmla="*/ 1896035 h 2268078"/>
              <a:gd name="connsiteX60" fmla="*/ 26894 w 3590365"/>
              <a:gd name="connsiteY60" fmla="*/ 1922930 h 2268078"/>
              <a:gd name="connsiteX61" fmla="*/ 44824 w 3590365"/>
              <a:gd name="connsiteY61" fmla="*/ 1963271 h 2268078"/>
              <a:gd name="connsiteX62" fmla="*/ 49306 w 3590365"/>
              <a:gd name="connsiteY62" fmla="*/ 1985683 h 2268078"/>
              <a:gd name="connsiteX63" fmla="*/ 58271 w 3590365"/>
              <a:gd name="connsiteY63" fmla="*/ 1999130 h 2268078"/>
              <a:gd name="connsiteX64" fmla="*/ 67236 w 3590365"/>
              <a:gd name="connsiteY64" fmla="*/ 2017059 h 2268078"/>
              <a:gd name="connsiteX65" fmla="*/ 71718 w 3590365"/>
              <a:gd name="connsiteY65" fmla="*/ 2034988 h 2268078"/>
              <a:gd name="connsiteX66" fmla="*/ 85165 w 3590365"/>
              <a:gd name="connsiteY66" fmla="*/ 2061883 h 2268078"/>
              <a:gd name="connsiteX67" fmla="*/ 103094 w 3590365"/>
              <a:gd name="connsiteY67" fmla="*/ 2075330 h 2268078"/>
              <a:gd name="connsiteX68" fmla="*/ 112059 w 3590365"/>
              <a:gd name="connsiteY68" fmla="*/ 2088777 h 2268078"/>
              <a:gd name="connsiteX69" fmla="*/ 152400 w 3590365"/>
              <a:gd name="connsiteY69" fmla="*/ 2111188 h 2268078"/>
              <a:gd name="connsiteX70" fmla="*/ 183777 w 3590365"/>
              <a:gd name="connsiteY70" fmla="*/ 2133600 h 2268078"/>
              <a:gd name="connsiteX71" fmla="*/ 210671 w 3590365"/>
              <a:gd name="connsiteY71" fmla="*/ 2142565 h 2268078"/>
              <a:gd name="connsiteX72" fmla="*/ 246530 w 3590365"/>
              <a:gd name="connsiteY72" fmla="*/ 2160494 h 2268078"/>
              <a:gd name="connsiteX73" fmla="*/ 255494 w 3590365"/>
              <a:gd name="connsiteY73" fmla="*/ 2173941 h 2268078"/>
              <a:gd name="connsiteX74" fmla="*/ 286871 w 3590365"/>
              <a:gd name="connsiteY74" fmla="*/ 2182906 h 2268078"/>
              <a:gd name="connsiteX75" fmla="*/ 367553 w 3590365"/>
              <a:gd name="connsiteY75" fmla="*/ 2205318 h 2268078"/>
              <a:gd name="connsiteX76" fmla="*/ 385483 w 3590365"/>
              <a:gd name="connsiteY76" fmla="*/ 2209800 h 2268078"/>
              <a:gd name="connsiteX77" fmla="*/ 425824 w 3590365"/>
              <a:gd name="connsiteY77" fmla="*/ 2214283 h 2268078"/>
              <a:gd name="connsiteX78" fmla="*/ 443753 w 3590365"/>
              <a:gd name="connsiteY78" fmla="*/ 2218765 h 2268078"/>
              <a:gd name="connsiteX79" fmla="*/ 582706 w 3590365"/>
              <a:gd name="connsiteY79" fmla="*/ 2232212 h 2268078"/>
              <a:gd name="connsiteX80" fmla="*/ 663388 w 3590365"/>
              <a:gd name="connsiteY80" fmla="*/ 2245659 h 2268078"/>
              <a:gd name="connsiteX81" fmla="*/ 726141 w 3590365"/>
              <a:gd name="connsiteY81" fmla="*/ 2254624 h 2268078"/>
              <a:gd name="connsiteX82" fmla="*/ 802341 w 3590365"/>
              <a:gd name="connsiteY82" fmla="*/ 2259106 h 2268078"/>
              <a:gd name="connsiteX83" fmla="*/ 851647 w 3590365"/>
              <a:gd name="connsiteY83" fmla="*/ 2268071 h 2268078"/>
              <a:gd name="connsiteX84" fmla="*/ 1116106 w 3590365"/>
              <a:gd name="connsiteY84" fmla="*/ 2259106 h 2268078"/>
              <a:gd name="connsiteX85" fmla="*/ 1134036 w 3590365"/>
              <a:gd name="connsiteY85" fmla="*/ 2254624 h 2268078"/>
              <a:gd name="connsiteX86" fmla="*/ 1178859 w 3590365"/>
              <a:gd name="connsiteY86" fmla="*/ 2245659 h 2268078"/>
              <a:gd name="connsiteX87" fmla="*/ 1223683 w 3590365"/>
              <a:gd name="connsiteY87" fmla="*/ 2232212 h 2268078"/>
              <a:gd name="connsiteX88" fmla="*/ 1286436 w 3590365"/>
              <a:gd name="connsiteY88" fmla="*/ 2223247 h 2268078"/>
              <a:gd name="connsiteX89" fmla="*/ 1322294 w 3590365"/>
              <a:gd name="connsiteY89" fmla="*/ 2200835 h 2268078"/>
              <a:gd name="connsiteX90" fmla="*/ 1362636 w 3590365"/>
              <a:gd name="connsiteY90" fmla="*/ 2187388 h 2268078"/>
              <a:gd name="connsiteX91" fmla="*/ 1376083 w 3590365"/>
              <a:gd name="connsiteY91" fmla="*/ 2173941 h 2268078"/>
              <a:gd name="connsiteX92" fmla="*/ 1389530 w 3590365"/>
              <a:gd name="connsiteY92" fmla="*/ 2156012 h 2268078"/>
              <a:gd name="connsiteX93" fmla="*/ 1402977 w 3590365"/>
              <a:gd name="connsiteY93" fmla="*/ 2147047 h 2268078"/>
              <a:gd name="connsiteX94" fmla="*/ 1425388 w 3590365"/>
              <a:gd name="connsiteY94" fmla="*/ 2120153 h 2268078"/>
              <a:gd name="connsiteX95" fmla="*/ 1438836 w 3590365"/>
              <a:gd name="connsiteY95" fmla="*/ 2111188 h 2268078"/>
              <a:gd name="connsiteX96" fmla="*/ 1452283 w 3590365"/>
              <a:gd name="connsiteY96" fmla="*/ 2097741 h 2268078"/>
              <a:gd name="connsiteX97" fmla="*/ 1461247 w 3590365"/>
              <a:gd name="connsiteY97" fmla="*/ 2084294 h 2268078"/>
              <a:gd name="connsiteX98" fmla="*/ 1474694 w 3590365"/>
              <a:gd name="connsiteY98" fmla="*/ 2079812 h 2268078"/>
              <a:gd name="connsiteX99" fmla="*/ 1506071 w 3590365"/>
              <a:gd name="connsiteY99" fmla="*/ 2061883 h 2268078"/>
              <a:gd name="connsiteX100" fmla="*/ 1519518 w 3590365"/>
              <a:gd name="connsiteY100" fmla="*/ 2057400 h 2268078"/>
              <a:gd name="connsiteX101" fmla="*/ 1532965 w 3590365"/>
              <a:gd name="connsiteY101" fmla="*/ 2048435 h 2268078"/>
              <a:gd name="connsiteX102" fmla="*/ 1564341 w 3590365"/>
              <a:gd name="connsiteY102" fmla="*/ 2043953 h 2268078"/>
              <a:gd name="connsiteX103" fmla="*/ 1591236 w 3590365"/>
              <a:gd name="connsiteY103" fmla="*/ 2034988 h 2268078"/>
              <a:gd name="connsiteX104" fmla="*/ 1653988 w 3590365"/>
              <a:gd name="connsiteY104" fmla="*/ 2017059 h 2268078"/>
              <a:gd name="connsiteX105" fmla="*/ 1671918 w 3590365"/>
              <a:gd name="connsiteY105" fmla="*/ 2008094 h 2268078"/>
              <a:gd name="connsiteX106" fmla="*/ 1739153 w 3590365"/>
              <a:gd name="connsiteY106" fmla="*/ 1994647 h 2268078"/>
              <a:gd name="connsiteX107" fmla="*/ 1757083 w 3590365"/>
              <a:gd name="connsiteY107" fmla="*/ 1990165 h 2268078"/>
              <a:gd name="connsiteX108" fmla="*/ 1797424 w 3590365"/>
              <a:gd name="connsiteY108" fmla="*/ 1981200 h 2268078"/>
              <a:gd name="connsiteX109" fmla="*/ 1846730 w 3590365"/>
              <a:gd name="connsiteY109" fmla="*/ 1963271 h 2268078"/>
              <a:gd name="connsiteX110" fmla="*/ 1891553 w 3590365"/>
              <a:gd name="connsiteY110" fmla="*/ 1949824 h 2268078"/>
              <a:gd name="connsiteX111" fmla="*/ 1936377 w 3590365"/>
              <a:gd name="connsiteY111" fmla="*/ 1931894 h 2268078"/>
              <a:gd name="connsiteX112" fmla="*/ 1954306 w 3590365"/>
              <a:gd name="connsiteY112" fmla="*/ 1927412 h 2268078"/>
              <a:gd name="connsiteX113" fmla="*/ 2021541 w 3590365"/>
              <a:gd name="connsiteY113" fmla="*/ 1913965 h 2268078"/>
              <a:gd name="connsiteX114" fmla="*/ 2187388 w 3590365"/>
              <a:gd name="connsiteY114" fmla="*/ 1896035 h 2268078"/>
              <a:gd name="connsiteX115" fmla="*/ 2205318 w 3590365"/>
              <a:gd name="connsiteY115" fmla="*/ 1891553 h 2268078"/>
              <a:gd name="connsiteX116" fmla="*/ 2519083 w 3590365"/>
              <a:gd name="connsiteY116" fmla="*/ 1891553 h 2268078"/>
              <a:gd name="connsiteX117" fmla="*/ 2608730 w 3590365"/>
              <a:gd name="connsiteY117" fmla="*/ 1887071 h 2268078"/>
              <a:gd name="connsiteX118" fmla="*/ 2779059 w 3590365"/>
              <a:gd name="connsiteY118" fmla="*/ 1882588 h 2268078"/>
              <a:gd name="connsiteX119" fmla="*/ 2850777 w 3590365"/>
              <a:gd name="connsiteY119" fmla="*/ 1855694 h 2268078"/>
              <a:gd name="connsiteX120" fmla="*/ 2873188 w 3590365"/>
              <a:gd name="connsiteY120" fmla="*/ 1851212 h 2268078"/>
              <a:gd name="connsiteX121" fmla="*/ 2900083 w 3590365"/>
              <a:gd name="connsiteY121" fmla="*/ 1837765 h 2268078"/>
              <a:gd name="connsiteX122" fmla="*/ 3025588 w 3590365"/>
              <a:gd name="connsiteY122" fmla="*/ 1815353 h 2268078"/>
              <a:gd name="connsiteX123" fmla="*/ 3083859 w 3590365"/>
              <a:gd name="connsiteY123" fmla="*/ 1801906 h 2268078"/>
              <a:gd name="connsiteX124" fmla="*/ 3101788 w 3590365"/>
              <a:gd name="connsiteY124" fmla="*/ 1797424 h 2268078"/>
              <a:gd name="connsiteX125" fmla="*/ 3133165 w 3590365"/>
              <a:gd name="connsiteY125" fmla="*/ 1792941 h 2268078"/>
              <a:gd name="connsiteX126" fmla="*/ 3160059 w 3590365"/>
              <a:gd name="connsiteY126" fmla="*/ 1783977 h 2268078"/>
              <a:gd name="connsiteX127" fmla="*/ 3236259 w 3590365"/>
              <a:gd name="connsiteY127" fmla="*/ 1752600 h 2268078"/>
              <a:gd name="connsiteX128" fmla="*/ 3325906 w 3590365"/>
              <a:gd name="connsiteY128" fmla="*/ 1721224 h 2268078"/>
              <a:gd name="connsiteX129" fmla="*/ 3348318 w 3590365"/>
              <a:gd name="connsiteY129" fmla="*/ 1712259 h 2268078"/>
              <a:gd name="connsiteX130" fmla="*/ 3379694 w 3590365"/>
              <a:gd name="connsiteY130" fmla="*/ 1694330 h 2268078"/>
              <a:gd name="connsiteX131" fmla="*/ 3406588 w 3590365"/>
              <a:gd name="connsiteY131" fmla="*/ 1680883 h 2268078"/>
              <a:gd name="connsiteX132" fmla="*/ 3433483 w 3590365"/>
              <a:gd name="connsiteY132" fmla="*/ 1653988 h 2268078"/>
              <a:gd name="connsiteX133" fmla="*/ 3478306 w 3590365"/>
              <a:gd name="connsiteY133" fmla="*/ 1604683 h 2268078"/>
              <a:gd name="connsiteX134" fmla="*/ 3509683 w 3590365"/>
              <a:gd name="connsiteY134" fmla="*/ 1550894 h 2268078"/>
              <a:gd name="connsiteX135" fmla="*/ 3527612 w 3590365"/>
              <a:gd name="connsiteY135" fmla="*/ 1438835 h 2268078"/>
              <a:gd name="connsiteX136" fmla="*/ 3554506 w 3590365"/>
              <a:gd name="connsiteY136" fmla="*/ 1232647 h 2268078"/>
              <a:gd name="connsiteX137" fmla="*/ 3558988 w 3590365"/>
              <a:gd name="connsiteY137" fmla="*/ 1178859 h 2268078"/>
              <a:gd name="connsiteX138" fmla="*/ 3581400 w 3590365"/>
              <a:gd name="connsiteY138" fmla="*/ 1062318 h 2268078"/>
              <a:gd name="connsiteX139" fmla="*/ 3590365 w 3590365"/>
              <a:gd name="connsiteY139" fmla="*/ 995083 h 2268078"/>
              <a:gd name="connsiteX140" fmla="*/ 3572436 w 3590365"/>
              <a:gd name="connsiteY140" fmla="*/ 600635 h 2268078"/>
              <a:gd name="connsiteX141" fmla="*/ 3550024 w 3590365"/>
              <a:gd name="connsiteY141" fmla="*/ 542365 h 2268078"/>
              <a:gd name="connsiteX142" fmla="*/ 3536577 w 3590365"/>
              <a:gd name="connsiteY142" fmla="*/ 502024 h 2268078"/>
              <a:gd name="connsiteX143" fmla="*/ 3442447 w 3590365"/>
              <a:gd name="connsiteY143" fmla="*/ 327212 h 2268078"/>
              <a:gd name="connsiteX144" fmla="*/ 3411071 w 3590365"/>
              <a:gd name="connsiteY144" fmla="*/ 295835 h 2268078"/>
              <a:gd name="connsiteX145" fmla="*/ 3361765 w 3590365"/>
              <a:gd name="connsiteY145" fmla="*/ 237565 h 2268078"/>
              <a:gd name="connsiteX146" fmla="*/ 3339353 w 3590365"/>
              <a:gd name="connsiteY146" fmla="*/ 224118 h 2268078"/>
              <a:gd name="connsiteX147" fmla="*/ 3285565 w 3590365"/>
              <a:gd name="connsiteY147" fmla="*/ 183777 h 2268078"/>
              <a:gd name="connsiteX148" fmla="*/ 3245224 w 3590365"/>
              <a:gd name="connsiteY148" fmla="*/ 152400 h 2268078"/>
              <a:gd name="connsiteX149" fmla="*/ 3231777 w 3590365"/>
              <a:gd name="connsiteY149" fmla="*/ 143435 h 2268078"/>
              <a:gd name="connsiteX150" fmla="*/ 3133165 w 3590365"/>
              <a:gd name="connsiteY150" fmla="*/ 103094 h 2268078"/>
              <a:gd name="connsiteX151" fmla="*/ 3115236 w 3590365"/>
              <a:gd name="connsiteY151" fmla="*/ 94130 h 2268078"/>
              <a:gd name="connsiteX152" fmla="*/ 3083859 w 3590365"/>
              <a:gd name="connsiteY152" fmla="*/ 85165 h 2268078"/>
              <a:gd name="connsiteX153" fmla="*/ 2958353 w 3590365"/>
              <a:gd name="connsiteY153" fmla="*/ 49306 h 2268078"/>
              <a:gd name="connsiteX154" fmla="*/ 2935941 w 3590365"/>
              <a:gd name="connsiteY154" fmla="*/ 40341 h 2268078"/>
              <a:gd name="connsiteX155" fmla="*/ 2796988 w 3590365"/>
              <a:gd name="connsiteY155" fmla="*/ 26894 h 2268078"/>
              <a:gd name="connsiteX156" fmla="*/ 2765612 w 3590365"/>
              <a:gd name="connsiteY156" fmla="*/ 22412 h 2268078"/>
              <a:gd name="connsiteX157" fmla="*/ 2752165 w 3590365"/>
              <a:gd name="connsiteY157" fmla="*/ 13447 h 2268078"/>
              <a:gd name="connsiteX158" fmla="*/ 2720788 w 3590365"/>
              <a:gd name="connsiteY158" fmla="*/ 4483 h 2268078"/>
              <a:gd name="connsiteX159" fmla="*/ 2658036 w 3590365"/>
              <a:gd name="connsiteY159" fmla="*/ 0 h 2268078"/>
              <a:gd name="connsiteX160" fmla="*/ 2563906 w 3590365"/>
              <a:gd name="connsiteY160" fmla="*/ 8965 h 2268078"/>
              <a:gd name="connsiteX161" fmla="*/ 2519083 w 3590365"/>
              <a:gd name="connsiteY161" fmla="*/ 17930 h 2268078"/>
              <a:gd name="connsiteX162" fmla="*/ 2465294 w 3590365"/>
              <a:gd name="connsiteY162" fmla="*/ 40341 h 2268078"/>
              <a:gd name="connsiteX163" fmla="*/ 2447365 w 3590365"/>
              <a:gd name="connsiteY163" fmla="*/ 49306 h 2268078"/>
              <a:gd name="connsiteX164" fmla="*/ 2415988 w 3590365"/>
              <a:gd name="connsiteY164" fmla="*/ 58271 h 2268078"/>
              <a:gd name="connsiteX165" fmla="*/ 2393577 w 3590365"/>
              <a:gd name="connsiteY165" fmla="*/ 67235 h 2268078"/>
              <a:gd name="connsiteX166" fmla="*/ 2366683 w 3590365"/>
              <a:gd name="connsiteY166" fmla="*/ 71718 h 2268078"/>
              <a:gd name="connsiteX167" fmla="*/ 2330824 w 3590365"/>
              <a:gd name="connsiteY167" fmla="*/ 89647 h 2268078"/>
              <a:gd name="connsiteX168" fmla="*/ 2245659 w 3590365"/>
              <a:gd name="connsiteY168" fmla="*/ 107577 h 2268078"/>
              <a:gd name="connsiteX169" fmla="*/ 2196353 w 3590365"/>
              <a:gd name="connsiteY169" fmla="*/ 121024 h 2268078"/>
              <a:gd name="connsiteX170" fmla="*/ 2178424 w 3590365"/>
              <a:gd name="connsiteY170" fmla="*/ 125506 h 2268078"/>
              <a:gd name="connsiteX171" fmla="*/ 2151530 w 3590365"/>
              <a:gd name="connsiteY171" fmla="*/ 134471 h 2268078"/>
              <a:gd name="connsiteX172" fmla="*/ 2102224 w 3590365"/>
              <a:gd name="connsiteY172" fmla="*/ 174812 h 226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590365" h="2268078">
                <a:moveTo>
                  <a:pt x="2102224" y="174812"/>
                </a:moveTo>
                <a:lnTo>
                  <a:pt x="2102224" y="174812"/>
                </a:lnTo>
                <a:cubicBezTo>
                  <a:pt x="2114177" y="182283"/>
                  <a:pt x="2126683" y="188933"/>
                  <a:pt x="2138083" y="197224"/>
                </a:cubicBezTo>
                <a:cubicBezTo>
                  <a:pt x="2143210" y="200952"/>
                  <a:pt x="2147516" y="205765"/>
                  <a:pt x="2151530" y="210671"/>
                </a:cubicBezTo>
                <a:cubicBezTo>
                  <a:pt x="2160147" y="221203"/>
                  <a:pt x="2177892" y="244783"/>
                  <a:pt x="2187388" y="259977"/>
                </a:cubicBezTo>
                <a:cubicBezTo>
                  <a:pt x="2192005" y="267365"/>
                  <a:pt x="2196353" y="274918"/>
                  <a:pt x="2200836" y="282388"/>
                </a:cubicBezTo>
                <a:cubicBezTo>
                  <a:pt x="2222011" y="367098"/>
                  <a:pt x="2200991" y="277396"/>
                  <a:pt x="2209800" y="502024"/>
                </a:cubicBezTo>
                <a:cubicBezTo>
                  <a:pt x="2210156" y="511105"/>
                  <a:pt x="2212789" y="519953"/>
                  <a:pt x="2214283" y="528918"/>
                </a:cubicBezTo>
                <a:cubicBezTo>
                  <a:pt x="2212789" y="558800"/>
                  <a:pt x="2212095" y="588733"/>
                  <a:pt x="2209800" y="618565"/>
                </a:cubicBezTo>
                <a:cubicBezTo>
                  <a:pt x="2209103" y="627627"/>
                  <a:pt x="2207100" y="636547"/>
                  <a:pt x="2205318" y="645459"/>
                </a:cubicBezTo>
                <a:cubicBezTo>
                  <a:pt x="2197827" y="682916"/>
                  <a:pt x="2199852" y="675303"/>
                  <a:pt x="2191871" y="699247"/>
                </a:cubicBezTo>
                <a:cubicBezTo>
                  <a:pt x="2190377" y="718671"/>
                  <a:pt x="2190978" y="738371"/>
                  <a:pt x="2187388" y="757518"/>
                </a:cubicBezTo>
                <a:cubicBezTo>
                  <a:pt x="2186395" y="762813"/>
                  <a:pt x="2179635" y="765716"/>
                  <a:pt x="2178424" y="770965"/>
                </a:cubicBezTo>
                <a:cubicBezTo>
                  <a:pt x="2175048" y="785596"/>
                  <a:pt x="2175926" y="800904"/>
                  <a:pt x="2173941" y="815788"/>
                </a:cubicBezTo>
                <a:cubicBezTo>
                  <a:pt x="2171537" y="833820"/>
                  <a:pt x="2170005" y="836562"/>
                  <a:pt x="2164977" y="851647"/>
                </a:cubicBezTo>
                <a:cubicBezTo>
                  <a:pt x="2164598" y="854300"/>
                  <a:pt x="2161701" y="887938"/>
                  <a:pt x="2156012" y="896471"/>
                </a:cubicBezTo>
                <a:cubicBezTo>
                  <a:pt x="2152496" y="901745"/>
                  <a:pt x="2145887" y="904519"/>
                  <a:pt x="2142565" y="909918"/>
                </a:cubicBezTo>
                <a:cubicBezTo>
                  <a:pt x="2133810" y="924145"/>
                  <a:pt x="2128747" y="940417"/>
                  <a:pt x="2120153" y="954741"/>
                </a:cubicBezTo>
                <a:cubicBezTo>
                  <a:pt x="2115671" y="962212"/>
                  <a:pt x="2110416" y="969270"/>
                  <a:pt x="2106706" y="977153"/>
                </a:cubicBezTo>
                <a:cubicBezTo>
                  <a:pt x="2098436" y="994728"/>
                  <a:pt x="2098028" y="1017207"/>
                  <a:pt x="2084294" y="1030941"/>
                </a:cubicBezTo>
                <a:cubicBezTo>
                  <a:pt x="2052425" y="1062810"/>
                  <a:pt x="2083677" y="1028982"/>
                  <a:pt x="2039471" y="1102659"/>
                </a:cubicBezTo>
                <a:cubicBezTo>
                  <a:pt x="2013578" y="1145815"/>
                  <a:pt x="2019625" y="1126986"/>
                  <a:pt x="1981200" y="1165412"/>
                </a:cubicBezTo>
                <a:cubicBezTo>
                  <a:pt x="1977391" y="1169221"/>
                  <a:pt x="1976045" y="1175050"/>
                  <a:pt x="1972236" y="1178859"/>
                </a:cubicBezTo>
                <a:cubicBezTo>
                  <a:pt x="1964044" y="1187051"/>
                  <a:pt x="1922987" y="1205720"/>
                  <a:pt x="1922930" y="1205753"/>
                </a:cubicBezTo>
                <a:cubicBezTo>
                  <a:pt x="1916477" y="1209517"/>
                  <a:pt x="1911559" y="1215623"/>
                  <a:pt x="1905000" y="1219200"/>
                </a:cubicBezTo>
                <a:cubicBezTo>
                  <a:pt x="1878603" y="1233598"/>
                  <a:pt x="1852236" y="1248374"/>
                  <a:pt x="1824318" y="1259541"/>
                </a:cubicBezTo>
                <a:cubicBezTo>
                  <a:pt x="1816847" y="1262529"/>
                  <a:pt x="1808940" y="1264598"/>
                  <a:pt x="1801906" y="1268506"/>
                </a:cubicBezTo>
                <a:cubicBezTo>
                  <a:pt x="1795376" y="1272134"/>
                  <a:pt x="1790442" y="1278210"/>
                  <a:pt x="1783977" y="1281953"/>
                </a:cubicBezTo>
                <a:cubicBezTo>
                  <a:pt x="1761995" y="1294679"/>
                  <a:pt x="1739460" y="1306453"/>
                  <a:pt x="1716741" y="1317812"/>
                </a:cubicBezTo>
                <a:cubicBezTo>
                  <a:pt x="1709545" y="1321410"/>
                  <a:pt x="1701526" y="1323179"/>
                  <a:pt x="1694330" y="1326777"/>
                </a:cubicBezTo>
                <a:cubicBezTo>
                  <a:pt x="1680571" y="1333656"/>
                  <a:pt x="1668045" y="1342940"/>
                  <a:pt x="1653988" y="1349188"/>
                </a:cubicBezTo>
                <a:cubicBezTo>
                  <a:pt x="1614182" y="1366879"/>
                  <a:pt x="1573322" y="1382099"/>
                  <a:pt x="1532965" y="1398494"/>
                </a:cubicBezTo>
                <a:cubicBezTo>
                  <a:pt x="1462580" y="1427088"/>
                  <a:pt x="1595015" y="1372559"/>
                  <a:pt x="1434353" y="1434353"/>
                </a:cubicBezTo>
                <a:cubicBezTo>
                  <a:pt x="1372558" y="1458121"/>
                  <a:pt x="1359531" y="1480272"/>
                  <a:pt x="1272988" y="1488141"/>
                </a:cubicBezTo>
                <a:lnTo>
                  <a:pt x="1223683" y="1492624"/>
                </a:lnTo>
                <a:cubicBezTo>
                  <a:pt x="1151316" y="1510714"/>
                  <a:pt x="1218437" y="1495141"/>
                  <a:pt x="1039906" y="1506071"/>
                </a:cubicBezTo>
                <a:cubicBezTo>
                  <a:pt x="1021948" y="1507170"/>
                  <a:pt x="1004047" y="1509059"/>
                  <a:pt x="986118" y="1510553"/>
                </a:cubicBezTo>
                <a:cubicBezTo>
                  <a:pt x="959224" y="1515035"/>
                  <a:pt x="931940" y="1517602"/>
                  <a:pt x="905436" y="1524000"/>
                </a:cubicBezTo>
                <a:cubicBezTo>
                  <a:pt x="888436" y="1528104"/>
                  <a:pt x="873581" y="1540792"/>
                  <a:pt x="856130" y="1541930"/>
                </a:cubicBezTo>
                <a:cubicBezTo>
                  <a:pt x="803925" y="1545335"/>
                  <a:pt x="751541" y="1538941"/>
                  <a:pt x="699247" y="1537447"/>
                </a:cubicBezTo>
                <a:cubicBezTo>
                  <a:pt x="685800" y="1535953"/>
                  <a:pt x="672230" y="1535316"/>
                  <a:pt x="658906" y="1532965"/>
                </a:cubicBezTo>
                <a:cubicBezTo>
                  <a:pt x="646773" y="1530824"/>
                  <a:pt x="635338" y="1524858"/>
                  <a:pt x="623047" y="1524000"/>
                </a:cubicBezTo>
                <a:cubicBezTo>
                  <a:pt x="570859" y="1520359"/>
                  <a:pt x="518459" y="1521012"/>
                  <a:pt x="466165" y="1519518"/>
                </a:cubicBezTo>
                <a:cubicBezTo>
                  <a:pt x="452267" y="1517532"/>
                  <a:pt x="405753" y="1510553"/>
                  <a:pt x="394447" y="1510553"/>
                </a:cubicBezTo>
                <a:cubicBezTo>
                  <a:pt x="336158" y="1510553"/>
                  <a:pt x="277906" y="1513541"/>
                  <a:pt x="219636" y="1515035"/>
                </a:cubicBezTo>
                <a:lnTo>
                  <a:pt x="192741" y="1519518"/>
                </a:lnTo>
                <a:cubicBezTo>
                  <a:pt x="182299" y="1521124"/>
                  <a:pt x="171558" y="1521220"/>
                  <a:pt x="161365" y="1524000"/>
                </a:cubicBezTo>
                <a:cubicBezTo>
                  <a:pt x="154919" y="1525758"/>
                  <a:pt x="149672" y="1530566"/>
                  <a:pt x="143436" y="1532965"/>
                </a:cubicBezTo>
                <a:cubicBezTo>
                  <a:pt x="130206" y="1538053"/>
                  <a:pt x="103094" y="1546412"/>
                  <a:pt x="103094" y="1546412"/>
                </a:cubicBezTo>
                <a:cubicBezTo>
                  <a:pt x="97118" y="1550894"/>
                  <a:pt x="91244" y="1555517"/>
                  <a:pt x="85165" y="1559859"/>
                </a:cubicBezTo>
                <a:cubicBezTo>
                  <a:pt x="80781" y="1562990"/>
                  <a:pt x="75527" y="1565015"/>
                  <a:pt x="71718" y="1568824"/>
                </a:cubicBezTo>
                <a:cubicBezTo>
                  <a:pt x="67909" y="1572633"/>
                  <a:pt x="65741" y="1577789"/>
                  <a:pt x="62753" y="1582271"/>
                </a:cubicBezTo>
                <a:cubicBezTo>
                  <a:pt x="62154" y="1584666"/>
                  <a:pt x="56362" y="1609786"/>
                  <a:pt x="53788" y="1613647"/>
                </a:cubicBezTo>
                <a:cubicBezTo>
                  <a:pt x="50272" y="1618921"/>
                  <a:pt x="44823" y="1622612"/>
                  <a:pt x="40341" y="1627094"/>
                </a:cubicBezTo>
                <a:cubicBezTo>
                  <a:pt x="37442" y="1635791"/>
                  <a:pt x="32401" y="1649771"/>
                  <a:pt x="31377" y="1658471"/>
                </a:cubicBezTo>
                <a:cubicBezTo>
                  <a:pt x="29101" y="1677818"/>
                  <a:pt x="28741" y="1697348"/>
                  <a:pt x="26894" y="1716741"/>
                </a:cubicBezTo>
                <a:cubicBezTo>
                  <a:pt x="23099" y="1756591"/>
                  <a:pt x="23742" y="1743045"/>
                  <a:pt x="17930" y="1775012"/>
                </a:cubicBezTo>
                <a:cubicBezTo>
                  <a:pt x="14204" y="1795506"/>
                  <a:pt x="14452" y="1801546"/>
                  <a:pt x="8965" y="1819835"/>
                </a:cubicBezTo>
                <a:cubicBezTo>
                  <a:pt x="6250" y="1828886"/>
                  <a:pt x="0" y="1846730"/>
                  <a:pt x="0" y="1846730"/>
                </a:cubicBezTo>
                <a:cubicBezTo>
                  <a:pt x="977" y="1854541"/>
                  <a:pt x="2279" y="1884000"/>
                  <a:pt x="8965" y="1896035"/>
                </a:cubicBezTo>
                <a:cubicBezTo>
                  <a:pt x="14197" y="1905454"/>
                  <a:pt x="23487" y="1912709"/>
                  <a:pt x="26894" y="1922930"/>
                </a:cubicBezTo>
                <a:cubicBezTo>
                  <a:pt x="37563" y="1954935"/>
                  <a:pt x="30617" y="1941962"/>
                  <a:pt x="44824" y="1963271"/>
                </a:cubicBezTo>
                <a:cubicBezTo>
                  <a:pt x="46318" y="1970742"/>
                  <a:pt x="46631" y="1978549"/>
                  <a:pt x="49306" y="1985683"/>
                </a:cubicBezTo>
                <a:cubicBezTo>
                  <a:pt x="51198" y="1990727"/>
                  <a:pt x="55598" y="1994453"/>
                  <a:pt x="58271" y="1999130"/>
                </a:cubicBezTo>
                <a:cubicBezTo>
                  <a:pt x="61586" y="2004931"/>
                  <a:pt x="64248" y="2011083"/>
                  <a:pt x="67236" y="2017059"/>
                </a:cubicBezTo>
                <a:cubicBezTo>
                  <a:pt x="68730" y="2023035"/>
                  <a:pt x="70026" y="2029065"/>
                  <a:pt x="71718" y="2034988"/>
                </a:cubicBezTo>
                <a:cubicBezTo>
                  <a:pt x="74634" y="2045196"/>
                  <a:pt x="77307" y="2054025"/>
                  <a:pt x="85165" y="2061883"/>
                </a:cubicBezTo>
                <a:cubicBezTo>
                  <a:pt x="90447" y="2067166"/>
                  <a:pt x="97812" y="2070048"/>
                  <a:pt x="103094" y="2075330"/>
                </a:cubicBezTo>
                <a:cubicBezTo>
                  <a:pt x="106903" y="2079139"/>
                  <a:pt x="108005" y="2085230"/>
                  <a:pt x="112059" y="2088777"/>
                </a:cubicBezTo>
                <a:cubicBezTo>
                  <a:pt x="131029" y="2105375"/>
                  <a:pt x="133931" y="2105032"/>
                  <a:pt x="152400" y="2111188"/>
                </a:cubicBezTo>
                <a:cubicBezTo>
                  <a:pt x="154805" y="2112992"/>
                  <a:pt x="178417" y="2131218"/>
                  <a:pt x="183777" y="2133600"/>
                </a:cubicBezTo>
                <a:cubicBezTo>
                  <a:pt x="192412" y="2137438"/>
                  <a:pt x="210671" y="2142565"/>
                  <a:pt x="210671" y="2142565"/>
                </a:cubicBezTo>
                <a:cubicBezTo>
                  <a:pt x="231042" y="2173120"/>
                  <a:pt x="203585" y="2139022"/>
                  <a:pt x="246530" y="2160494"/>
                </a:cubicBezTo>
                <a:cubicBezTo>
                  <a:pt x="251348" y="2162903"/>
                  <a:pt x="250785" y="2171325"/>
                  <a:pt x="255494" y="2173941"/>
                </a:cubicBezTo>
                <a:cubicBezTo>
                  <a:pt x="265003" y="2179224"/>
                  <a:pt x="276475" y="2179707"/>
                  <a:pt x="286871" y="2182906"/>
                </a:cubicBezTo>
                <a:cubicBezTo>
                  <a:pt x="351037" y="2202650"/>
                  <a:pt x="265992" y="2179928"/>
                  <a:pt x="367553" y="2205318"/>
                </a:cubicBezTo>
                <a:cubicBezTo>
                  <a:pt x="373530" y="2206812"/>
                  <a:pt x="379360" y="2209120"/>
                  <a:pt x="385483" y="2209800"/>
                </a:cubicBezTo>
                <a:lnTo>
                  <a:pt x="425824" y="2214283"/>
                </a:lnTo>
                <a:cubicBezTo>
                  <a:pt x="431800" y="2215777"/>
                  <a:pt x="437677" y="2217752"/>
                  <a:pt x="443753" y="2218765"/>
                </a:cubicBezTo>
                <a:cubicBezTo>
                  <a:pt x="512283" y="2230187"/>
                  <a:pt x="508786" y="2227864"/>
                  <a:pt x="582706" y="2232212"/>
                </a:cubicBezTo>
                <a:lnTo>
                  <a:pt x="663388" y="2245659"/>
                </a:lnTo>
                <a:cubicBezTo>
                  <a:pt x="684572" y="2249189"/>
                  <a:pt x="704582" y="2252899"/>
                  <a:pt x="726141" y="2254624"/>
                </a:cubicBezTo>
                <a:cubicBezTo>
                  <a:pt x="751504" y="2256653"/>
                  <a:pt x="776941" y="2257612"/>
                  <a:pt x="802341" y="2259106"/>
                </a:cubicBezTo>
                <a:cubicBezTo>
                  <a:pt x="817495" y="2262894"/>
                  <a:pt x="836510" y="2268300"/>
                  <a:pt x="851647" y="2268071"/>
                </a:cubicBezTo>
                <a:cubicBezTo>
                  <a:pt x="939841" y="2266735"/>
                  <a:pt x="1116106" y="2259106"/>
                  <a:pt x="1116106" y="2259106"/>
                </a:cubicBezTo>
                <a:cubicBezTo>
                  <a:pt x="1122083" y="2257612"/>
                  <a:pt x="1127995" y="2255832"/>
                  <a:pt x="1134036" y="2254624"/>
                </a:cubicBezTo>
                <a:cubicBezTo>
                  <a:pt x="1158254" y="2249780"/>
                  <a:pt x="1158046" y="2251903"/>
                  <a:pt x="1178859" y="2245659"/>
                </a:cubicBezTo>
                <a:cubicBezTo>
                  <a:pt x="1193815" y="2241172"/>
                  <a:pt x="1208178" y="2234796"/>
                  <a:pt x="1223683" y="2232212"/>
                </a:cubicBezTo>
                <a:cubicBezTo>
                  <a:pt x="1244526" y="2228738"/>
                  <a:pt x="1286436" y="2223247"/>
                  <a:pt x="1286436" y="2223247"/>
                </a:cubicBezTo>
                <a:cubicBezTo>
                  <a:pt x="1301020" y="2212309"/>
                  <a:pt x="1305457" y="2207311"/>
                  <a:pt x="1322294" y="2200835"/>
                </a:cubicBezTo>
                <a:cubicBezTo>
                  <a:pt x="1335524" y="2195747"/>
                  <a:pt x="1362636" y="2187388"/>
                  <a:pt x="1362636" y="2187388"/>
                </a:cubicBezTo>
                <a:cubicBezTo>
                  <a:pt x="1367118" y="2182906"/>
                  <a:pt x="1371958" y="2178754"/>
                  <a:pt x="1376083" y="2173941"/>
                </a:cubicBezTo>
                <a:cubicBezTo>
                  <a:pt x="1380945" y="2168269"/>
                  <a:pt x="1384248" y="2161294"/>
                  <a:pt x="1389530" y="2156012"/>
                </a:cubicBezTo>
                <a:cubicBezTo>
                  <a:pt x="1393339" y="2152203"/>
                  <a:pt x="1398495" y="2150035"/>
                  <a:pt x="1402977" y="2147047"/>
                </a:cubicBezTo>
                <a:cubicBezTo>
                  <a:pt x="1411791" y="2133825"/>
                  <a:pt x="1412446" y="2130938"/>
                  <a:pt x="1425388" y="2120153"/>
                </a:cubicBezTo>
                <a:cubicBezTo>
                  <a:pt x="1429527" y="2116704"/>
                  <a:pt x="1434697" y="2114637"/>
                  <a:pt x="1438836" y="2111188"/>
                </a:cubicBezTo>
                <a:cubicBezTo>
                  <a:pt x="1443706" y="2107130"/>
                  <a:pt x="1448225" y="2102611"/>
                  <a:pt x="1452283" y="2097741"/>
                </a:cubicBezTo>
                <a:cubicBezTo>
                  <a:pt x="1455732" y="2093603"/>
                  <a:pt x="1457041" y="2087659"/>
                  <a:pt x="1461247" y="2084294"/>
                </a:cubicBezTo>
                <a:cubicBezTo>
                  <a:pt x="1464936" y="2081342"/>
                  <a:pt x="1470212" y="2081306"/>
                  <a:pt x="1474694" y="2079812"/>
                </a:cubicBezTo>
                <a:cubicBezTo>
                  <a:pt x="1488203" y="2070806"/>
                  <a:pt x="1490142" y="2068710"/>
                  <a:pt x="1506071" y="2061883"/>
                </a:cubicBezTo>
                <a:cubicBezTo>
                  <a:pt x="1510414" y="2060022"/>
                  <a:pt x="1515292" y="2059513"/>
                  <a:pt x="1519518" y="2057400"/>
                </a:cubicBezTo>
                <a:cubicBezTo>
                  <a:pt x="1524336" y="2054991"/>
                  <a:pt x="1527805" y="2049983"/>
                  <a:pt x="1532965" y="2048435"/>
                </a:cubicBezTo>
                <a:cubicBezTo>
                  <a:pt x="1543084" y="2045399"/>
                  <a:pt x="1553882" y="2045447"/>
                  <a:pt x="1564341" y="2043953"/>
                </a:cubicBezTo>
                <a:cubicBezTo>
                  <a:pt x="1573306" y="2040965"/>
                  <a:pt x="1582185" y="2037703"/>
                  <a:pt x="1591236" y="2034988"/>
                </a:cubicBezTo>
                <a:cubicBezTo>
                  <a:pt x="1612073" y="2028737"/>
                  <a:pt x="1633350" y="2023938"/>
                  <a:pt x="1653988" y="2017059"/>
                </a:cubicBezTo>
                <a:cubicBezTo>
                  <a:pt x="1660327" y="2014946"/>
                  <a:pt x="1665456" y="2009795"/>
                  <a:pt x="1671918" y="2008094"/>
                </a:cubicBezTo>
                <a:cubicBezTo>
                  <a:pt x="1694021" y="2002277"/>
                  <a:pt x="1716980" y="2000190"/>
                  <a:pt x="1739153" y="1994647"/>
                </a:cubicBezTo>
                <a:lnTo>
                  <a:pt x="1757083" y="1990165"/>
                </a:lnTo>
                <a:cubicBezTo>
                  <a:pt x="1770505" y="1987068"/>
                  <a:pt x="1784114" y="1984749"/>
                  <a:pt x="1797424" y="1981200"/>
                </a:cubicBezTo>
                <a:cubicBezTo>
                  <a:pt x="1834029" y="1971438"/>
                  <a:pt x="1813775" y="1974256"/>
                  <a:pt x="1846730" y="1963271"/>
                </a:cubicBezTo>
                <a:cubicBezTo>
                  <a:pt x="1886324" y="1950073"/>
                  <a:pt x="1839643" y="1970588"/>
                  <a:pt x="1891553" y="1949824"/>
                </a:cubicBezTo>
                <a:cubicBezTo>
                  <a:pt x="1906494" y="1943847"/>
                  <a:pt x="1921222" y="1937306"/>
                  <a:pt x="1936377" y="1931894"/>
                </a:cubicBezTo>
                <a:cubicBezTo>
                  <a:pt x="1942178" y="1929822"/>
                  <a:pt x="1948278" y="1928681"/>
                  <a:pt x="1954306" y="1927412"/>
                </a:cubicBezTo>
                <a:cubicBezTo>
                  <a:pt x="1976671" y="1922704"/>
                  <a:pt x="1998842" y="1916636"/>
                  <a:pt x="2021541" y="1913965"/>
                </a:cubicBezTo>
                <a:cubicBezTo>
                  <a:pt x="2127567" y="1901491"/>
                  <a:pt x="2072293" y="1907545"/>
                  <a:pt x="2187388" y="1896035"/>
                </a:cubicBezTo>
                <a:cubicBezTo>
                  <a:pt x="2193365" y="1894541"/>
                  <a:pt x="2199304" y="1892889"/>
                  <a:pt x="2205318" y="1891553"/>
                </a:cubicBezTo>
                <a:cubicBezTo>
                  <a:pt x="2311971" y="1867855"/>
                  <a:pt x="2360386" y="1889112"/>
                  <a:pt x="2519083" y="1891553"/>
                </a:cubicBezTo>
                <a:lnTo>
                  <a:pt x="2608730" y="1887071"/>
                </a:lnTo>
                <a:lnTo>
                  <a:pt x="2779059" y="1882588"/>
                </a:lnTo>
                <a:cubicBezTo>
                  <a:pt x="2804379" y="1879306"/>
                  <a:pt x="2826556" y="1863768"/>
                  <a:pt x="2850777" y="1855694"/>
                </a:cubicBezTo>
                <a:cubicBezTo>
                  <a:pt x="2858004" y="1853285"/>
                  <a:pt x="2865718" y="1852706"/>
                  <a:pt x="2873188" y="1851212"/>
                </a:cubicBezTo>
                <a:cubicBezTo>
                  <a:pt x="2882153" y="1846730"/>
                  <a:pt x="2890405" y="1840371"/>
                  <a:pt x="2900083" y="1837765"/>
                </a:cubicBezTo>
                <a:cubicBezTo>
                  <a:pt x="2952848" y="1823559"/>
                  <a:pt x="2978739" y="1821209"/>
                  <a:pt x="3025588" y="1815353"/>
                </a:cubicBezTo>
                <a:cubicBezTo>
                  <a:pt x="3113430" y="1793392"/>
                  <a:pt x="3021792" y="1815698"/>
                  <a:pt x="3083859" y="1801906"/>
                </a:cubicBezTo>
                <a:cubicBezTo>
                  <a:pt x="3089873" y="1800570"/>
                  <a:pt x="3095727" y="1798526"/>
                  <a:pt x="3101788" y="1797424"/>
                </a:cubicBezTo>
                <a:cubicBezTo>
                  <a:pt x="3112183" y="1795534"/>
                  <a:pt x="3122706" y="1794435"/>
                  <a:pt x="3133165" y="1792941"/>
                </a:cubicBezTo>
                <a:cubicBezTo>
                  <a:pt x="3142130" y="1789953"/>
                  <a:pt x="3151259" y="1787420"/>
                  <a:pt x="3160059" y="1783977"/>
                </a:cubicBezTo>
                <a:cubicBezTo>
                  <a:pt x="3185639" y="1773967"/>
                  <a:pt x="3210332" y="1761674"/>
                  <a:pt x="3236259" y="1752600"/>
                </a:cubicBezTo>
                <a:cubicBezTo>
                  <a:pt x="3266141" y="1742141"/>
                  <a:pt x="3296511" y="1732982"/>
                  <a:pt x="3325906" y="1721224"/>
                </a:cubicBezTo>
                <a:cubicBezTo>
                  <a:pt x="3333377" y="1718236"/>
                  <a:pt x="3341121" y="1715857"/>
                  <a:pt x="3348318" y="1712259"/>
                </a:cubicBezTo>
                <a:cubicBezTo>
                  <a:pt x="3359092" y="1706872"/>
                  <a:pt x="3369088" y="1700041"/>
                  <a:pt x="3379694" y="1694330"/>
                </a:cubicBezTo>
                <a:cubicBezTo>
                  <a:pt x="3388519" y="1689578"/>
                  <a:pt x="3398570" y="1686897"/>
                  <a:pt x="3406588" y="1680883"/>
                </a:cubicBezTo>
                <a:cubicBezTo>
                  <a:pt x="3416731" y="1673276"/>
                  <a:pt x="3424007" y="1662411"/>
                  <a:pt x="3433483" y="1653988"/>
                </a:cubicBezTo>
                <a:cubicBezTo>
                  <a:pt x="3467305" y="1623925"/>
                  <a:pt x="3424016" y="1686118"/>
                  <a:pt x="3478306" y="1604683"/>
                </a:cubicBezTo>
                <a:cubicBezTo>
                  <a:pt x="3489820" y="1587412"/>
                  <a:pt x="3509683" y="1550894"/>
                  <a:pt x="3509683" y="1550894"/>
                </a:cubicBezTo>
                <a:cubicBezTo>
                  <a:pt x="3515659" y="1513541"/>
                  <a:pt x="3524381" y="1476525"/>
                  <a:pt x="3527612" y="1438835"/>
                </a:cubicBezTo>
                <a:cubicBezTo>
                  <a:pt x="3542514" y="1264980"/>
                  <a:pt x="3527249" y="1332589"/>
                  <a:pt x="3554506" y="1232647"/>
                </a:cubicBezTo>
                <a:cubicBezTo>
                  <a:pt x="3556000" y="1214718"/>
                  <a:pt x="3556182" y="1196630"/>
                  <a:pt x="3558988" y="1178859"/>
                </a:cubicBezTo>
                <a:cubicBezTo>
                  <a:pt x="3565158" y="1139784"/>
                  <a:pt x="3574742" y="1101313"/>
                  <a:pt x="3581400" y="1062318"/>
                </a:cubicBezTo>
                <a:cubicBezTo>
                  <a:pt x="3585205" y="1040030"/>
                  <a:pt x="3587377" y="1017495"/>
                  <a:pt x="3590365" y="995083"/>
                </a:cubicBezTo>
                <a:cubicBezTo>
                  <a:pt x="3584389" y="863600"/>
                  <a:pt x="3584118" y="731734"/>
                  <a:pt x="3572436" y="600635"/>
                </a:cubicBezTo>
                <a:cubicBezTo>
                  <a:pt x="3570589" y="579907"/>
                  <a:pt x="3557136" y="561923"/>
                  <a:pt x="3550024" y="542365"/>
                </a:cubicBezTo>
                <a:cubicBezTo>
                  <a:pt x="3545180" y="529044"/>
                  <a:pt x="3542916" y="514702"/>
                  <a:pt x="3536577" y="502024"/>
                </a:cubicBezTo>
                <a:cubicBezTo>
                  <a:pt x="3506980" y="442830"/>
                  <a:pt x="3489244" y="374010"/>
                  <a:pt x="3442447" y="327212"/>
                </a:cubicBezTo>
                <a:cubicBezTo>
                  <a:pt x="3431988" y="316753"/>
                  <a:pt x="3420966" y="306829"/>
                  <a:pt x="3411071" y="295835"/>
                </a:cubicBezTo>
                <a:cubicBezTo>
                  <a:pt x="3394050" y="276923"/>
                  <a:pt x="3379757" y="255556"/>
                  <a:pt x="3361765" y="237565"/>
                </a:cubicBezTo>
                <a:cubicBezTo>
                  <a:pt x="3355605" y="231405"/>
                  <a:pt x="3346156" y="229560"/>
                  <a:pt x="3339353" y="224118"/>
                </a:cubicBezTo>
                <a:cubicBezTo>
                  <a:pt x="3216728" y="126019"/>
                  <a:pt x="3430660" y="283531"/>
                  <a:pt x="3285565" y="183777"/>
                </a:cubicBezTo>
                <a:cubicBezTo>
                  <a:pt x="3271527" y="174126"/>
                  <a:pt x="3258852" y="162622"/>
                  <a:pt x="3245224" y="152400"/>
                </a:cubicBezTo>
                <a:cubicBezTo>
                  <a:pt x="3240914" y="149168"/>
                  <a:pt x="3236506" y="146015"/>
                  <a:pt x="3231777" y="143435"/>
                </a:cubicBezTo>
                <a:cubicBezTo>
                  <a:pt x="3183045" y="116854"/>
                  <a:pt x="3196880" y="127872"/>
                  <a:pt x="3133165" y="103094"/>
                </a:cubicBezTo>
                <a:cubicBezTo>
                  <a:pt x="3126938" y="100672"/>
                  <a:pt x="3121515" y="96413"/>
                  <a:pt x="3115236" y="94130"/>
                </a:cubicBezTo>
                <a:cubicBezTo>
                  <a:pt x="3105013" y="90413"/>
                  <a:pt x="3094248" y="88389"/>
                  <a:pt x="3083859" y="85165"/>
                </a:cubicBezTo>
                <a:cubicBezTo>
                  <a:pt x="2970736" y="50057"/>
                  <a:pt x="3020814" y="59715"/>
                  <a:pt x="2958353" y="49306"/>
                </a:cubicBezTo>
                <a:cubicBezTo>
                  <a:pt x="2950882" y="46318"/>
                  <a:pt x="2943845" y="41847"/>
                  <a:pt x="2935941" y="40341"/>
                </a:cubicBezTo>
                <a:cubicBezTo>
                  <a:pt x="2891659" y="31906"/>
                  <a:pt x="2841903" y="29889"/>
                  <a:pt x="2796988" y="26894"/>
                </a:cubicBezTo>
                <a:cubicBezTo>
                  <a:pt x="2786529" y="25400"/>
                  <a:pt x="2775731" y="25448"/>
                  <a:pt x="2765612" y="22412"/>
                </a:cubicBezTo>
                <a:cubicBezTo>
                  <a:pt x="2760452" y="20864"/>
                  <a:pt x="2757167" y="15448"/>
                  <a:pt x="2752165" y="13447"/>
                </a:cubicBezTo>
                <a:cubicBezTo>
                  <a:pt x="2742065" y="9407"/>
                  <a:pt x="2731556" y="6021"/>
                  <a:pt x="2720788" y="4483"/>
                </a:cubicBezTo>
                <a:cubicBezTo>
                  <a:pt x="2700028" y="1517"/>
                  <a:pt x="2678953" y="1494"/>
                  <a:pt x="2658036" y="0"/>
                </a:cubicBezTo>
                <a:cubicBezTo>
                  <a:pt x="2535281" y="7222"/>
                  <a:pt x="2616303" y="-2263"/>
                  <a:pt x="2563906" y="8965"/>
                </a:cubicBezTo>
                <a:cubicBezTo>
                  <a:pt x="2549007" y="12158"/>
                  <a:pt x="2519083" y="17930"/>
                  <a:pt x="2519083" y="17930"/>
                </a:cubicBezTo>
                <a:cubicBezTo>
                  <a:pt x="2501153" y="25400"/>
                  <a:pt x="2482667" y="31654"/>
                  <a:pt x="2465294" y="40341"/>
                </a:cubicBezTo>
                <a:cubicBezTo>
                  <a:pt x="2459318" y="43329"/>
                  <a:pt x="2453645" y="47022"/>
                  <a:pt x="2447365" y="49306"/>
                </a:cubicBezTo>
                <a:cubicBezTo>
                  <a:pt x="2437142" y="53023"/>
                  <a:pt x="2426307" y="54831"/>
                  <a:pt x="2415988" y="58271"/>
                </a:cubicBezTo>
                <a:cubicBezTo>
                  <a:pt x="2408355" y="60815"/>
                  <a:pt x="2401339" y="65118"/>
                  <a:pt x="2393577" y="67235"/>
                </a:cubicBezTo>
                <a:cubicBezTo>
                  <a:pt x="2384809" y="69626"/>
                  <a:pt x="2375648" y="70224"/>
                  <a:pt x="2366683" y="71718"/>
                </a:cubicBezTo>
                <a:cubicBezTo>
                  <a:pt x="2354730" y="77694"/>
                  <a:pt x="2343107" y="84383"/>
                  <a:pt x="2330824" y="89647"/>
                </a:cubicBezTo>
                <a:cubicBezTo>
                  <a:pt x="2302902" y="101613"/>
                  <a:pt x="2275460" y="103851"/>
                  <a:pt x="2245659" y="107577"/>
                </a:cubicBezTo>
                <a:cubicBezTo>
                  <a:pt x="2220525" y="115955"/>
                  <a:pt x="2236792" y="110914"/>
                  <a:pt x="2196353" y="121024"/>
                </a:cubicBezTo>
                <a:lnTo>
                  <a:pt x="2178424" y="125506"/>
                </a:lnTo>
                <a:cubicBezTo>
                  <a:pt x="2157821" y="135807"/>
                  <a:pt x="2167176" y="134471"/>
                  <a:pt x="2151530" y="134471"/>
                </a:cubicBezTo>
                <a:lnTo>
                  <a:pt x="2102224" y="17481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DBF98-9F39-47C2-A9E1-2ACAB134E3FD}"/>
              </a:ext>
            </a:extLst>
          </p:cNvPr>
          <p:cNvSpPr/>
          <p:nvPr/>
        </p:nvSpPr>
        <p:spPr>
          <a:xfrm>
            <a:off x="3982767" y="2917082"/>
            <a:ext cx="2207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2000" dirty="0">
                <a:solidFill>
                  <a:schemeClr val="accent2"/>
                </a:solidFill>
                <a:latin typeface="Ink Free" panose="03080402000500000000" pitchFamily="66" charset="0"/>
              </a:rPr>
              <a:t>Value judgement</a:t>
            </a:r>
          </a:p>
        </p:txBody>
      </p:sp>
    </p:spTree>
    <p:extLst>
      <p:ext uri="{BB962C8B-B14F-4D97-AF65-F5344CB8AC3E}">
        <p14:creationId xmlns:p14="http://schemas.microsoft.com/office/powerpoint/2010/main" val="139096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13D32B-0ED9-4C81-8C12-FE8E0179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/>
              <a:t>Metrics from models:</a:t>
            </a:r>
            <a:br>
              <a:rPr lang="en-AU" dirty="0"/>
            </a:br>
            <a:r>
              <a:rPr lang="en-AU" dirty="0"/>
              <a:t>the C/W/L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C5E4E-DE1A-46EA-9B55-00756AEF1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AU" dirty="0"/>
              <a:t>Pronounced “cool”</a:t>
            </a:r>
          </a:p>
        </p:txBody>
      </p:sp>
    </p:spTree>
    <p:extLst>
      <p:ext uri="{BB962C8B-B14F-4D97-AF65-F5344CB8AC3E}">
        <p14:creationId xmlns:p14="http://schemas.microsoft.com/office/powerpoint/2010/main" val="273965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617B-C88A-44A3-868C-6AD9D8A2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Metrics encode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B4C9C-C9F7-4147-832C-E82788D96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3649" y="1206442"/>
            <a:ext cx="2025333" cy="2025333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904920-DE6C-4BD4-B914-B3371FDA5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3648" y="1206442"/>
            <a:ext cx="2025333" cy="2025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33706-B4C8-4356-9712-312E925CC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322" y="1039693"/>
            <a:ext cx="3679414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Line Arrow: Slight curve">
            <a:extLst>
              <a:ext uri="{FF2B5EF4-FFF2-40B4-BE49-F238E27FC236}">
                <a16:creationId xmlns:a16="http://schemas.microsoft.com/office/drawing/2014/main" id="{A0635899-6821-43A0-B22F-AA315F586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780" y="1859439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: Slight curve">
            <a:extLst>
              <a:ext uri="{FF2B5EF4-FFF2-40B4-BE49-F238E27FC236}">
                <a16:creationId xmlns:a16="http://schemas.microsoft.com/office/drawing/2014/main" id="{0F5A9809-5D4C-4680-9237-E1A1171B8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8780" y="2402841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: Slight curve">
            <a:extLst>
              <a:ext uri="{FF2B5EF4-FFF2-40B4-BE49-F238E27FC236}">
                <a16:creationId xmlns:a16="http://schemas.microsoft.com/office/drawing/2014/main" id="{DF192CBD-671A-4957-B175-90EF02531E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08780" y="2971800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ACAECE2A-BAC4-45E1-96CD-9E39E0C47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8780" y="4099090"/>
            <a:ext cx="914400" cy="914400"/>
          </a:xfrm>
          <a:prstGeom prst="rect">
            <a:avLst/>
          </a:prstGeom>
        </p:spPr>
      </p:pic>
      <p:pic>
        <p:nvPicPr>
          <p:cNvPr id="15" name="Graphic 14" descr="Line Arrow: Slight curve">
            <a:extLst>
              <a:ext uri="{FF2B5EF4-FFF2-40B4-BE49-F238E27FC236}">
                <a16:creationId xmlns:a16="http://schemas.microsoft.com/office/drawing/2014/main" id="{5E0ACC6B-8FB6-46E4-AA60-2890E4A3F4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08780" y="3518693"/>
            <a:ext cx="914400" cy="914400"/>
          </a:xfrm>
          <a:prstGeom prst="rect">
            <a:avLst/>
          </a:prstGeom>
        </p:spPr>
      </p:pic>
      <p:pic>
        <p:nvPicPr>
          <p:cNvPr id="16" name="Graphic 15" descr="Line Arrow: Slight curve">
            <a:extLst>
              <a:ext uri="{FF2B5EF4-FFF2-40B4-BE49-F238E27FC236}">
                <a16:creationId xmlns:a16="http://schemas.microsoft.com/office/drawing/2014/main" id="{DFA40CCF-F273-4CEB-91FF-35B11B5CF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780" y="1859439"/>
            <a:ext cx="914400" cy="914400"/>
          </a:xfrm>
          <a:prstGeom prst="rect">
            <a:avLst/>
          </a:prstGeom>
        </p:spPr>
      </p:pic>
      <p:pic>
        <p:nvPicPr>
          <p:cNvPr id="17" name="Graphic 16" descr="Line Arrow: Slight curve">
            <a:extLst>
              <a:ext uri="{FF2B5EF4-FFF2-40B4-BE49-F238E27FC236}">
                <a16:creationId xmlns:a16="http://schemas.microsoft.com/office/drawing/2014/main" id="{727218CF-A221-4CBD-994E-54B3FA040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780" y="2402841"/>
            <a:ext cx="914400" cy="914400"/>
          </a:xfrm>
          <a:prstGeom prst="rect">
            <a:avLst/>
          </a:prstGeom>
        </p:spPr>
      </p:pic>
      <p:pic>
        <p:nvPicPr>
          <p:cNvPr id="18" name="Graphic 17" descr="Line Arrow: Slight curve">
            <a:extLst>
              <a:ext uri="{FF2B5EF4-FFF2-40B4-BE49-F238E27FC236}">
                <a16:creationId xmlns:a16="http://schemas.microsoft.com/office/drawing/2014/main" id="{739C38B8-0DD0-42B0-9771-6182F7210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780" y="2971800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FF30097-C74B-44B1-84B7-E3DF58A6B211}"/>
              </a:ext>
            </a:extLst>
          </p:cNvPr>
          <p:cNvGrpSpPr/>
          <p:nvPr/>
        </p:nvGrpSpPr>
        <p:grpSpPr>
          <a:xfrm>
            <a:off x="7535676" y="2111368"/>
            <a:ext cx="648000" cy="2648820"/>
            <a:chOff x="7535676" y="2111368"/>
            <a:chExt cx="648000" cy="26488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0F76B8-15CF-4671-89E2-AEA15367934B}"/>
                </a:ext>
              </a:extLst>
            </p:cNvPr>
            <p:cNvSpPr txBox="1"/>
            <p:nvPr/>
          </p:nvSpPr>
          <p:spPr>
            <a:xfrm>
              <a:off x="7535676" y="3791670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Fair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668966-0BAD-4F07-B27F-44B5B20D9A6E}"/>
                </a:ext>
              </a:extLst>
            </p:cNvPr>
            <p:cNvSpPr txBox="1"/>
            <p:nvPr/>
          </p:nvSpPr>
          <p:spPr>
            <a:xfrm>
              <a:off x="7535676" y="3231775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Good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7AA1EA-C0D2-464C-AC2B-C87BA8665BD2}"/>
                </a:ext>
              </a:extLst>
            </p:cNvPr>
            <p:cNvSpPr txBox="1"/>
            <p:nvPr/>
          </p:nvSpPr>
          <p:spPr>
            <a:xfrm>
              <a:off x="7535676" y="2111368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Bad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8325C3-8CC2-4830-806C-11BB19B9083E}"/>
                </a:ext>
              </a:extLst>
            </p:cNvPr>
            <p:cNvSpPr txBox="1"/>
            <p:nvPr/>
          </p:nvSpPr>
          <p:spPr>
            <a:xfrm>
              <a:off x="7535676" y="2671468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Bad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C62146-F226-41E3-B9EF-406E3DB51696}"/>
                </a:ext>
              </a:extLst>
            </p:cNvPr>
            <p:cNvSpPr txBox="1"/>
            <p:nvPr/>
          </p:nvSpPr>
          <p:spPr>
            <a:xfrm>
              <a:off x="7535676" y="4351565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4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0013 0.147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FA43-033F-495F-8EAB-1BCD2C1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</a:t>
            </a:r>
            <a:r>
              <a:rPr lang="en-AU" dirty="0"/>
              <a:t>: </a:t>
            </a:r>
            <a:r>
              <a:rPr lang="en-AU" u="sng" dirty="0"/>
              <a:t>c</a:t>
            </a:r>
            <a:r>
              <a:rPr lang="en-AU" dirty="0"/>
              <a:t>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94E88-1490-44FB-BC87-BDAABE483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AU" b="1" dirty="0"/>
                  <a:t>Given that </a:t>
                </a:r>
                <a:r>
                  <a:rPr lang="en-AU" dirty="0"/>
                  <a:t>I’m looking at rank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;</a:t>
                </a:r>
              </a:p>
              <a:p>
                <a:pPr marL="0" indent="0">
                  <a:buNone/>
                </a:pPr>
                <a:r>
                  <a:rPr lang="en-AU" b="1" dirty="0"/>
                  <a:t>What is the probability</a:t>
                </a:r>
                <a:r>
                  <a:rPr lang="en-AU" dirty="0"/>
                  <a:t> that I’ll continue to rank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U" dirty="0"/>
                  <a:t>?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AU" b="0" i="0" smtClean="0"/>
                        <m:t>continue</m:t>
                      </m:r>
                      <m:r>
                        <m:rPr>
                          <m:nor/>
                        </m:rPr>
                        <a:rPr lang="en-AU" b="0" i="0" smtClean="0"/>
                        <m:t> </m:t>
                      </m:r>
                      <m:r>
                        <m:rPr>
                          <m:nor/>
                        </m:rPr>
                        <a:rPr lang="en-AU" b="0" i="0" smtClean="0"/>
                        <m:t>to</m:t>
                      </m:r>
                      <m:r>
                        <m:rPr>
                          <m:nor/>
                        </m:rPr>
                        <a:rPr lang="en-AU" b="0" i="0" smtClean="0"/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+1 |</m:t>
                      </m:r>
                      <m:r>
                        <m:rPr>
                          <m:nor/>
                        </m:rPr>
                        <a:rPr lang="en-AU" b="0" i="0" smtClean="0"/>
                        <m:t> </m:t>
                      </m:r>
                      <m:r>
                        <m:rPr>
                          <m:nor/>
                        </m:rPr>
                        <a:rPr lang="en-AU" b="0" i="0" smtClean="0"/>
                        <m:t>looking</m:t>
                      </m:r>
                      <m:r>
                        <m:rPr>
                          <m:nor/>
                        </m:rPr>
                        <a:rPr lang="en-AU" b="0" i="0" smtClean="0"/>
                        <m:t> </m:t>
                      </m:r>
                      <m:r>
                        <m:rPr>
                          <m:nor/>
                        </m:rPr>
                        <a:rPr lang="en-AU" b="0" i="0" smtClean="0"/>
                        <m:t>at</m:t>
                      </m:r>
                      <m:r>
                        <m:rPr>
                          <m:nor/>
                        </m:rPr>
                        <a:rPr lang="en-AU" b="0" i="0" smtClean="0"/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lang="en-AU" dirty="0"/>
                  <a:t>This </a:t>
                </a:r>
                <a:r>
                  <a:rPr lang="en-AU" b="1" dirty="0"/>
                  <a:t>completely defines </a:t>
                </a:r>
                <a:r>
                  <a:rPr lang="en-AU" dirty="0"/>
                  <a:t>a metric!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F94E88-1490-44FB-BC87-BDAABE483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0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D5BD-E9D8-494C-A15A-762AAC2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</a:t>
            </a:r>
            <a:r>
              <a:rPr lang="en-AU" dirty="0"/>
              <a:t>: </a:t>
            </a:r>
            <a:r>
              <a:rPr lang="en-AU" u="sng" dirty="0"/>
              <a:t>c</a:t>
            </a:r>
            <a:r>
              <a:rPr lang="en-AU" dirty="0"/>
              <a:t>ontinue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D7350-AFF7-4C2A-919D-0D3021B43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Precision at </a:t>
            </a:r>
            <a:r>
              <a:rPr lang="en-AU" i="1" dirty="0"/>
              <a:t>k</a:t>
            </a:r>
            <a:r>
              <a:rPr lang="en-AU" dirty="0"/>
              <a:t>=5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E7E863-F95A-4C11-A16F-ABAF635C2E5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8CB95-0697-4123-BD77-524377B13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RBP, </a:t>
            </a:r>
            <a:r>
              <a:rPr lang="el-GR" i="1" dirty="0"/>
              <a:t>φ</a:t>
            </a:r>
            <a:r>
              <a:rPr lang="en-AU" dirty="0"/>
              <a:t>=0.6</a:t>
            </a:r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7D07EAAB-6885-4033-ABF7-8B00B3E0DD5A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5552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D5BD-E9D8-494C-A15A-762AAC2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</a:t>
            </a:r>
            <a:r>
              <a:rPr lang="en-AU" dirty="0"/>
              <a:t>: </a:t>
            </a:r>
            <a:r>
              <a:rPr lang="en-AU" u="sng" dirty="0"/>
              <a:t>c</a:t>
            </a:r>
            <a:r>
              <a:rPr lang="en-AU" dirty="0"/>
              <a:t>ontinue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D7350-AFF7-4C2A-919D-0D3021B43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Reciprocal rank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E7E863-F95A-4C11-A16F-ABAF635C2E5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8CB95-0697-4123-BD77-524377B13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INST, </a:t>
            </a:r>
            <a:r>
              <a:rPr lang="en-AU" i="1" dirty="0"/>
              <a:t>T</a:t>
            </a:r>
            <a:r>
              <a:rPr lang="en-AU" dirty="0"/>
              <a:t>=1</a:t>
            </a:r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7D07EAAB-6885-4033-ABF7-8B00B3E0DD5A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5AA794-4B09-4346-9E69-42B78CDEBFF8}"/>
              </a:ext>
            </a:extLst>
          </p:cNvPr>
          <p:cNvSpPr txBox="1"/>
          <p:nvPr/>
        </p:nvSpPr>
        <p:spPr>
          <a:xfrm>
            <a:off x="3101788" y="4849905"/>
            <a:ext cx="245637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Relevant result at rank 3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ED26824-9B81-4E0A-B9D8-FCDADEB73E49}"/>
              </a:ext>
            </a:extLst>
          </p:cNvPr>
          <p:cNvSpPr/>
          <p:nvPr/>
        </p:nvSpPr>
        <p:spPr>
          <a:xfrm rot="1129493">
            <a:off x="2832847" y="5161336"/>
            <a:ext cx="389964" cy="6208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0FFD-6C0F-4B7D-8CA4-653D60D01DF1}"/>
              </a:ext>
            </a:extLst>
          </p:cNvPr>
          <p:cNvSpPr txBox="1"/>
          <p:nvPr/>
        </p:nvSpPr>
        <p:spPr>
          <a:xfrm>
            <a:off x="8395447" y="3059668"/>
            <a:ext cx="245637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Relevant result at rank 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B160C22-6693-4759-9B55-01BC9F42BB24}"/>
              </a:ext>
            </a:extLst>
          </p:cNvPr>
          <p:cNvSpPr/>
          <p:nvPr/>
        </p:nvSpPr>
        <p:spPr>
          <a:xfrm rot="1129493">
            <a:off x="8126506" y="3371099"/>
            <a:ext cx="389964" cy="6208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587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A43829-6E05-4AEE-884E-16DB7DBE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your intuition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E7934-DA0D-4C16-82F7-8EC8958C5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Which SERP is better?</a:t>
            </a:r>
          </a:p>
        </p:txBody>
      </p:sp>
    </p:spTree>
    <p:extLst>
      <p:ext uri="{BB962C8B-B14F-4D97-AF65-F5344CB8AC3E}">
        <p14:creationId xmlns:p14="http://schemas.microsoft.com/office/powerpoint/2010/main" val="209595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E33-D151-4A01-9EF7-8461F002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</a:t>
            </a:r>
            <a:r>
              <a:rPr lang="en-AU" dirty="0"/>
              <a:t>: </a:t>
            </a:r>
            <a:r>
              <a:rPr lang="en-AU" u="sng" dirty="0"/>
              <a:t>w</a:t>
            </a:r>
            <a:r>
              <a:rPr lang="en-AU" dirty="0"/>
              <a:t>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01FC65-5DA5-45F0-BB62-2261DD2D4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01FC65-5DA5-45F0-BB62-2261DD2D4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14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D5BD-E9D8-494C-A15A-762AAC2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</a:t>
            </a:r>
            <a:r>
              <a:rPr lang="en-AU" dirty="0"/>
              <a:t>: </a:t>
            </a:r>
            <a:r>
              <a:rPr lang="en-AU" u="sng" dirty="0"/>
              <a:t>w</a:t>
            </a:r>
            <a:r>
              <a:rPr lang="en-AU" dirty="0"/>
              <a:t>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D7350-AFF7-4C2A-919D-0D3021B43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Precision at </a:t>
            </a:r>
            <a:r>
              <a:rPr lang="en-AU" i="1" dirty="0"/>
              <a:t>k</a:t>
            </a:r>
            <a:r>
              <a:rPr lang="en-AU" dirty="0"/>
              <a:t>=5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8CB95-0697-4123-BD77-524377B13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RBP, </a:t>
            </a:r>
            <a:r>
              <a:rPr lang="el-GR" i="1" dirty="0"/>
              <a:t>φ</a:t>
            </a:r>
            <a:r>
              <a:rPr lang="en-AU" dirty="0"/>
              <a:t>=0.6</a:t>
            </a:r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7D07EAAB-6885-4033-ABF7-8B00B3E0DD5A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132E3C6-4C5B-4B42-BE49-D675817BFC5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2767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4F8003-E9C6-4181-94C1-5BF65BF0C281}"/>
              </a:ext>
            </a:extLst>
          </p:cNvPr>
          <p:cNvGrpSpPr/>
          <p:nvPr/>
        </p:nvGrpSpPr>
        <p:grpSpPr>
          <a:xfrm>
            <a:off x="184591" y="2594474"/>
            <a:ext cx="11822818" cy="2090103"/>
            <a:chOff x="422187" y="896675"/>
            <a:chExt cx="11822818" cy="20901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33CE0-7974-4A5E-ACCF-3FD21B0BDBE8}"/>
                </a:ext>
              </a:extLst>
            </p:cNvPr>
            <p:cNvSpPr txBox="1"/>
            <p:nvPr/>
          </p:nvSpPr>
          <p:spPr>
            <a:xfrm>
              <a:off x="3798779" y="1284588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×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50B9A6-A64B-486A-9162-A4415C1CD1D5}"/>
                </a:ext>
              </a:extLst>
            </p:cNvPr>
            <p:cNvSpPr txBox="1"/>
            <p:nvPr/>
          </p:nvSpPr>
          <p:spPr>
            <a:xfrm>
              <a:off x="6633521" y="1232452"/>
              <a:ext cx="56114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5400" dirty="0"/>
                <a:t>= Expected gain per examination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CF6974AD-A02E-4205-8D57-5BB468B57A03}"/>
                </a:ext>
              </a:extLst>
            </p:cNvPr>
            <p:cNvSpPr/>
            <p:nvPr/>
          </p:nvSpPr>
          <p:spPr>
            <a:xfrm>
              <a:off x="1084273" y="937865"/>
              <a:ext cx="541845" cy="162786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470361C3-D47E-4D11-8BC9-120F87F85B15}"/>
                </a:ext>
              </a:extLst>
            </p:cNvPr>
            <p:cNvSpPr/>
            <p:nvPr/>
          </p:nvSpPr>
          <p:spPr>
            <a:xfrm rot="10800000">
              <a:off x="5956066" y="896675"/>
              <a:ext cx="541845" cy="162786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3AB454-7E70-4CC8-AB88-9D1332940822}"/>
                </a:ext>
              </a:extLst>
            </p:cNvPr>
            <p:cNvSpPr txBox="1"/>
            <p:nvPr/>
          </p:nvSpPr>
          <p:spPr>
            <a:xfrm>
              <a:off x="422187" y="1037255"/>
              <a:ext cx="13241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7200" dirty="0"/>
                <a:t>∑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751E5-E028-4FE6-B70F-89E1BDC5C323}"/>
                </a:ext>
              </a:extLst>
            </p:cNvPr>
            <p:cNvSpPr txBox="1"/>
            <p:nvPr/>
          </p:nvSpPr>
          <p:spPr>
            <a:xfrm>
              <a:off x="1435310" y="1243400"/>
              <a:ext cx="2363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5400" dirty="0"/>
                <a:t>weights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15C1B5-AFC3-49F3-8D9F-57CE0B04F96B}"/>
                </a:ext>
              </a:extLst>
            </p:cNvPr>
            <p:cNvSpPr txBox="1"/>
            <p:nvPr/>
          </p:nvSpPr>
          <p:spPr>
            <a:xfrm>
              <a:off x="4383844" y="1243400"/>
              <a:ext cx="16225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5400" dirty="0"/>
                <a:t>gains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9F459E-BF3F-4829-9C23-2ECAC0C6E323}"/>
              </a:ext>
            </a:extLst>
          </p:cNvPr>
          <p:cNvGrpSpPr/>
          <p:nvPr/>
        </p:nvGrpSpPr>
        <p:grpSpPr>
          <a:xfrm>
            <a:off x="2187504" y="3935383"/>
            <a:ext cx="374196" cy="1290719"/>
            <a:chOff x="4208780" y="1859439"/>
            <a:chExt cx="914400" cy="3154051"/>
          </a:xfrm>
        </p:grpSpPr>
        <p:pic>
          <p:nvPicPr>
            <p:cNvPr id="17" name="Graphic 16" descr="Line Arrow: Slight curve">
              <a:extLst>
                <a:ext uri="{FF2B5EF4-FFF2-40B4-BE49-F238E27FC236}">
                  <a16:creationId xmlns:a16="http://schemas.microsoft.com/office/drawing/2014/main" id="{C8CF24C4-60F2-4E67-A30E-71CC0545E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8780" y="185943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Line Arrow: Slight curve">
              <a:extLst>
                <a:ext uri="{FF2B5EF4-FFF2-40B4-BE49-F238E27FC236}">
                  <a16:creationId xmlns:a16="http://schemas.microsoft.com/office/drawing/2014/main" id="{66252DBC-FB01-45D4-8295-F9C6CA68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08780" y="2402841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Line Arrow: Slight curve">
              <a:extLst>
                <a:ext uri="{FF2B5EF4-FFF2-40B4-BE49-F238E27FC236}">
                  <a16:creationId xmlns:a16="http://schemas.microsoft.com/office/drawing/2014/main" id="{ED6F2AD3-9F30-4911-A375-97A50601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08780" y="297180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Line Arrow: Slight curve">
              <a:extLst>
                <a:ext uri="{FF2B5EF4-FFF2-40B4-BE49-F238E27FC236}">
                  <a16:creationId xmlns:a16="http://schemas.microsoft.com/office/drawing/2014/main" id="{B82F163A-3058-4F5A-AEC2-F6CCE586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08780" y="409909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Line Arrow: Slight curve">
              <a:extLst>
                <a:ext uri="{FF2B5EF4-FFF2-40B4-BE49-F238E27FC236}">
                  <a16:creationId xmlns:a16="http://schemas.microsoft.com/office/drawing/2014/main" id="{46579B77-3EAB-4A40-AC32-AF9BD7C8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08780" y="3518693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ine Arrow: Slight curve">
              <a:extLst>
                <a:ext uri="{FF2B5EF4-FFF2-40B4-BE49-F238E27FC236}">
                  <a16:creationId xmlns:a16="http://schemas.microsoft.com/office/drawing/2014/main" id="{DCED8EFA-FEDE-4A78-9848-AB0F21D0F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8780" y="185943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Line Arrow: Slight curve">
              <a:extLst>
                <a:ext uri="{FF2B5EF4-FFF2-40B4-BE49-F238E27FC236}">
                  <a16:creationId xmlns:a16="http://schemas.microsoft.com/office/drawing/2014/main" id="{6D79953B-C382-4E97-849F-90AC1F0B2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8780" y="240284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Line Arrow: Slight curve">
              <a:extLst>
                <a:ext uri="{FF2B5EF4-FFF2-40B4-BE49-F238E27FC236}">
                  <a16:creationId xmlns:a16="http://schemas.microsoft.com/office/drawing/2014/main" id="{C57028FC-082D-4F6B-A433-A6CA53D8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8780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AEFF12-7E49-4FA5-9401-FEAFE7EB0C20}"/>
              </a:ext>
            </a:extLst>
          </p:cNvPr>
          <p:cNvGrpSpPr/>
          <p:nvPr/>
        </p:nvGrpSpPr>
        <p:grpSpPr>
          <a:xfrm>
            <a:off x="4772475" y="3935383"/>
            <a:ext cx="343535" cy="1234513"/>
            <a:chOff x="4772475" y="3935383"/>
            <a:chExt cx="392378" cy="141003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39E343-5362-443C-87A3-1A965DD5E5FC}"/>
                </a:ext>
              </a:extLst>
            </p:cNvPr>
            <p:cNvSpPr txBox="1"/>
            <p:nvPr/>
          </p:nvSpPr>
          <p:spPr>
            <a:xfrm>
              <a:off x="4772475" y="4839758"/>
              <a:ext cx="392377" cy="20431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sz="600" dirty="0"/>
                <a:t>Fair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A690BA-008C-4FA7-A726-98E62F005040}"/>
                </a:ext>
              </a:extLst>
            </p:cNvPr>
            <p:cNvSpPr txBox="1"/>
            <p:nvPr/>
          </p:nvSpPr>
          <p:spPr>
            <a:xfrm>
              <a:off x="4772476" y="4538410"/>
              <a:ext cx="392377" cy="204311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sz="600" dirty="0"/>
                <a:t>Good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D55A8B-0BD7-4836-8073-2E72D21711A6}"/>
                </a:ext>
              </a:extLst>
            </p:cNvPr>
            <p:cNvSpPr txBox="1"/>
            <p:nvPr/>
          </p:nvSpPr>
          <p:spPr>
            <a:xfrm>
              <a:off x="4772476" y="3935383"/>
              <a:ext cx="392376" cy="204311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sz="600" dirty="0"/>
                <a:t>Bad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5DF776-981F-4A27-AE16-F6B4248E0AAE}"/>
                </a:ext>
              </a:extLst>
            </p:cNvPr>
            <p:cNvSpPr txBox="1"/>
            <p:nvPr/>
          </p:nvSpPr>
          <p:spPr>
            <a:xfrm>
              <a:off x="4772476" y="4236841"/>
              <a:ext cx="392376" cy="204311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sz="600" dirty="0"/>
                <a:t>Bad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2DA839-4D4E-41B1-B9D9-AA80F4C2B71B}"/>
                </a:ext>
              </a:extLst>
            </p:cNvPr>
            <p:cNvSpPr txBox="1"/>
            <p:nvPr/>
          </p:nvSpPr>
          <p:spPr>
            <a:xfrm>
              <a:off x="4772475" y="5141105"/>
              <a:ext cx="392377" cy="204311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AU" sz="600" dirty="0"/>
                <a:t>Good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C761C5D-746A-4180-A29A-E429D2AB14AB}"/>
              </a:ext>
            </a:extLst>
          </p:cNvPr>
          <p:cNvSpPr/>
          <p:nvPr/>
        </p:nvSpPr>
        <p:spPr>
          <a:xfrm>
            <a:off x="1990846" y="3811929"/>
            <a:ext cx="3441539" cy="1720770"/>
          </a:xfrm>
          <a:prstGeom prst="rect">
            <a:avLst/>
          </a:prstGeom>
          <a:solidFill>
            <a:srgbClr val="3F3F3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69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50B9A6-A64B-486A-9162-A4415C1CD1D5}"/>
              </a:ext>
            </a:extLst>
          </p:cNvPr>
          <p:cNvSpPr txBox="1"/>
          <p:nvPr/>
        </p:nvSpPr>
        <p:spPr>
          <a:xfrm>
            <a:off x="6395925" y="2930251"/>
            <a:ext cx="5611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= Expected rate of gain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A320FD-D670-4E21-A119-F65F4F715C48}"/>
              </a:ext>
            </a:extLst>
          </p:cNvPr>
          <p:cNvSpPr txBox="1"/>
          <p:nvPr/>
        </p:nvSpPr>
        <p:spPr>
          <a:xfrm>
            <a:off x="1868749" y="2930251"/>
            <a:ext cx="452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5400" dirty="0"/>
              <a:t>W∙r</a:t>
            </a:r>
          </a:p>
        </p:txBody>
      </p:sp>
    </p:spTree>
    <p:extLst>
      <p:ext uri="{BB962C8B-B14F-4D97-AF65-F5344CB8AC3E}">
        <p14:creationId xmlns:p14="http://schemas.microsoft.com/office/powerpoint/2010/main" val="100453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3B899-035E-478F-A075-0DCD0E3B9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Precision at </a:t>
            </a:r>
            <a:r>
              <a:rPr lang="en-AU" i="1" dirty="0"/>
              <a:t>k</a:t>
            </a:r>
            <a:r>
              <a:rPr lang="en-AU" dirty="0"/>
              <a:t>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870F-DF28-4112-BCA0-7272A52FB3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 =	(⅕, ⅕, ⅕, ⅕, ⅕, 0…)</a:t>
            </a:r>
          </a:p>
          <a:p>
            <a:pPr marL="0" indent="0">
              <a:buNone/>
            </a:pPr>
            <a:r>
              <a:rPr lang="en-AU" dirty="0"/>
              <a:t>r =	(0, 0, 1, 1, 1, 0 …)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W.r</a:t>
            </a:r>
            <a:r>
              <a:rPr lang="en-AU" dirty="0"/>
              <a:t> =	0 + 0 + ⅕ + ⅕ + ⅕ + 0…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3F3F3F"/>
                </a:solidFill>
              </a:rPr>
              <a:t>W.r</a:t>
            </a:r>
            <a:r>
              <a:rPr lang="en-AU" dirty="0">
                <a:solidFill>
                  <a:srgbClr val="3F3F3F"/>
                </a:solidFill>
              </a:rPr>
              <a:t> </a:t>
            </a:r>
            <a:r>
              <a:rPr lang="en-AU" dirty="0"/>
              <a:t>= ⅗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0F5D43-1A73-43F7-A3DA-DF22D41B6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RBP, </a:t>
            </a:r>
            <a:r>
              <a:rPr lang="el-GR" i="1" dirty="0"/>
              <a:t>φ</a:t>
            </a:r>
            <a:r>
              <a:rPr lang="en-AU" dirty="0"/>
              <a:t>=0.6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6729BA-F2E2-4CA6-A78B-3525DCC2CF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 =	(.4, .24, .14, .09, .05, .03…)</a:t>
            </a:r>
          </a:p>
          <a:p>
            <a:pPr marL="0" indent="0">
              <a:buNone/>
            </a:pPr>
            <a:r>
              <a:rPr lang="en-AU" dirty="0"/>
              <a:t>r =	(0, 0, 1, 1, 1, 0…)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W.r</a:t>
            </a:r>
            <a:r>
              <a:rPr lang="en-AU" dirty="0"/>
              <a:t> =	0 + 0 + .14 + .09 + .05 + 0…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3F3F3F"/>
                </a:solidFill>
              </a:rPr>
              <a:t>W.r</a:t>
            </a:r>
            <a:r>
              <a:rPr lang="en-AU" dirty="0">
                <a:solidFill>
                  <a:srgbClr val="3F3F3F"/>
                </a:solidFill>
              </a:rPr>
              <a:t> </a:t>
            </a:r>
            <a:r>
              <a:rPr lang="en-AU" dirty="0"/>
              <a:t>= .28, residual .08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28EF9986-361B-414A-85EB-8F050AFDA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867309"/>
              </p:ext>
            </p:extLst>
          </p:nvPr>
        </p:nvGraphicFramePr>
        <p:xfrm>
          <a:off x="2449200" y="597877"/>
          <a:ext cx="2287892" cy="163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EB351D35-77BB-47DE-8A56-A9CCD3DC3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3546"/>
              </p:ext>
            </p:extLst>
          </p:nvPr>
        </p:nvGraphicFramePr>
        <p:xfrm>
          <a:off x="8324222" y="597877"/>
          <a:ext cx="2299159" cy="163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3847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3B899-035E-478F-A075-0DCD0E3B9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870F-DF28-4112-BCA0-7272A52FB3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 =	(⅓, ⅓, ⅓, 0, 0, 0…)</a:t>
            </a:r>
          </a:p>
          <a:p>
            <a:pPr marL="0" indent="0">
              <a:buNone/>
            </a:pPr>
            <a:r>
              <a:rPr lang="en-AU" dirty="0"/>
              <a:t>r =	(0, 0, 1, 1, 1, 0 …)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W.r</a:t>
            </a:r>
            <a:r>
              <a:rPr lang="en-AU" dirty="0"/>
              <a:t> =	0 + 0 + ⅓ + 0 + 0 + 0…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3F3F3F"/>
                </a:solidFill>
              </a:rPr>
              <a:t>W.r</a:t>
            </a:r>
            <a:r>
              <a:rPr lang="en-AU" dirty="0">
                <a:solidFill>
                  <a:srgbClr val="3F3F3F"/>
                </a:solidFill>
              </a:rPr>
              <a:t> </a:t>
            </a:r>
            <a:r>
              <a:rPr lang="en-AU" dirty="0"/>
              <a:t>= ⅓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0F5D43-1A73-43F7-A3DA-DF22D41B6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INST, </a:t>
            </a:r>
            <a:r>
              <a:rPr lang="en-AU" i="1" dirty="0"/>
              <a:t>T</a:t>
            </a:r>
            <a:r>
              <a:rPr lang="en-AU" dirty="0"/>
              <a:t>=1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6729BA-F2E2-4CA6-A78B-3525DCC2CF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 =	(.47, .21, .12, .07, .04, .02…)</a:t>
            </a:r>
          </a:p>
          <a:p>
            <a:pPr marL="0" indent="0">
              <a:buNone/>
            </a:pPr>
            <a:r>
              <a:rPr lang="en-AU" dirty="0"/>
              <a:t>r =	(0, 0, 1, 1, 1, 0…)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W.r</a:t>
            </a:r>
            <a:r>
              <a:rPr lang="en-AU" dirty="0"/>
              <a:t> =	0 + 0 + .12 + .07 + .04 + 0…</a:t>
            </a:r>
          </a:p>
          <a:p>
            <a:pPr marL="0" indent="0">
              <a:buNone/>
            </a:pPr>
            <a:r>
              <a:rPr lang="en-AU" dirty="0" err="1">
                <a:solidFill>
                  <a:srgbClr val="3F3F3F"/>
                </a:solidFill>
              </a:rPr>
              <a:t>W.r</a:t>
            </a:r>
            <a:r>
              <a:rPr lang="en-AU" dirty="0">
                <a:solidFill>
                  <a:srgbClr val="3F3F3F"/>
                </a:solidFill>
              </a:rPr>
              <a:t> </a:t>
            </a:r>
            <a:r>
              <a:rPr lang="en-AU" dirty="0"/>
              <a:t>= .22, residual .05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1B6F9D8C-E90D-4F38-A738-8803EB7271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470278"/>
              </p:ext>
            </p:extLst>
          </p:nvPr>
        </p:nvGraphicFramePr>
        <p:xfrm>
          <a:off x="2449200" y="597877"/>
          <a:ext cx="2287892" cy="163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E27A2557-5E4C-4C7C-961D-3B8E2906B3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13600"/>
              </p:ext>
            </p:extLst>
          </p:nvPr>
        </p:nvGraphicFramePr>
        <p:xfrm>
          <a:off x="8323200" y="597600"/>
          <a:ext cx="2299159" cy="163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194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64F9-93B3-45D9-8597-D2AAE13F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</a:t>
            </a:r>
            <a:r>
              <a:rPr lang="en-AU" dirty="0"/>
              <a:t>: </a:t>
            </a:r>
            <a:r>
              <a:rPr lang="en-AU" u="sng" dirty="0"/>
              <a:t>l</a:t>
            </a:r>
            <a:r>
              <a:rPr lang="en-AU" dirty="0"/>
              <a:t>ast view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BB8C-F713-4694-B9E1-451DDF967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BB8C-F713-4694-B9E1-451DDF967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911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D5BD-E9D8-494C-A15A-762AAC2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</a:t>
            </a:r>
            <a:r>
              <a:rPr lang="en-AU" dirty="0"/>
              <a:t>: </a:t>
            </a:r>
            <a:r>
              <a:rPr lang="en-AU" u="sng" dirty="0"/>
              <a:t>l</a:t>
            </a:r>
            <a:r>
              <a:rPr lang="en-AU" dirty="0"/>
              <a:t>ast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D7350-AFF7-4C2A-919D-0D3021B43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Precision at </a:t>
            </a:r>
            <a:r>
              <a:rPr lang="en-AU" i="1" dirty="0"/>
              <a:t>k</a:t>
            </a:r>
            <a:r>
              <a:rPr lang="en-AU" dirty="0"/>
              <a:t>=5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E7E863-F95A-4C11-A16F-ABAF635C2E5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8CB95-0697-4123-BD77-524377B13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RBP, </a:t>
            </a:r>
            <a:r>
              <a:rPr lang="el-GR" i="1" dirty="0"/>
              <a:t>φ</a:t>
            </a:r>
            <a:r>
              <a:rPr lang="en-AU" dirty="0"/>
              <a:t>=0.6</a:t>
            </a:r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7D07EAAB-6885-4033-ABF7-8B00B3E0DD5A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15629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50B9A6-A64B-486A-9162-A4415C1CD1D5}"/>
              </a:ext>
            </a:extLst>
          </p:cNvPr>
          <p:cNvSpPr txBox="1"/>
          <p:nvPr/>
        </p:nvSpPr>
        <p:spPr>
          <a:xfrm>
            <a:off x="6395925" y="2930251"/>
            <a:ext cx="5611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= Expected total utility, ETU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/>
              <p:nvPr/>
            </p:nvSpPr>
            <p:spPr>
              <a:xfrm>
                <a:off x="1868749" y="2930251"/>
                <a:ext cx="4527176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A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749" y="2930251"/>
                <a:ext cx="4527176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569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50B9A6-A64B-486A-9162-A4415C1CD1D5}"/>
              </a:ext>
            </a:extLst>
          </p:cNvPr>
          <p:cNvSpPr txBox="1"/>
          <p:nvPr/>
        </p:nvSpPr>
        <p:spPr>
          <a:xfrm>
            <a:off x="6395925" y="2930251"/>
            <a:ext cx="5611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= Expected rate of 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A320FD-D670-4E21-A119-F65F4F715C48}"/>
              </a:ext>
            </a:extLst>
          </p:cNvPr>
          <p:cNvSpPr txBox="1"/>
          <p:nvPr/>
        </p:nvSpPr>
        <p:spPr>
          <a:xfrm>
            <a:off x="1868749" y="2930251"/>
            <a:ext cx="452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5400" dirty="0"/>
              <a:t>W∙k</a:t>
            </a:r>
          </a:p>
        </p:txBody>
      </p:sp>
    </p:spTree>
    <p:extLst>
      <p:ext uri="{BB962C8B-B14F-4D97-AF65-F5344CB8AC3E}">
        <p14:creationId xmlns:p14="http://schemas.microsoft.com/office/powerpoint/2010/main" val="16934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C7B6-0FD8-4CC5-A15D-E23387F4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SERP 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66A68-AA25-4171-99C4-FFF98433B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SERP two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37FC2-F19A-4101-844D-0668C5B24281}"/>
              </a:ext>
            </a:extLst>
          </p:cNvPr>
          <p:cNvSpPr txBox="1"/>
          <p:nvPr/>
        </p:nvSpPr>
        <p:spPr>
          <a:xfrm>
            <a:off x="1235544" y="264402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31A76-3B66-4303-814A-6280C7880090}"/>
              </a:ext>
            </a:extLst>
          </p:cNvPr>
          <p:cNvSpPr txBox="1"/>
          <p:nvPr/>
        </p:nvSpPr>
        <p:spPr>
          <a:xfrm>
            <a:off x="1235544" y="3689012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A918E-2174-4566-B51B-7C6CE8DDAB4A}"/>
              </a:ext>
            </a:extLst>
          </p:cNvPr>
          <p:cNvSpPr txBox="1"/>
          <p:nvPr/>
        </p:nvSpPr>
        <p:spPr>
          <a:xfrm>
            <a:off x="1235544" y="316651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28E3E-5342-4FD2-B6EF-F5DD753468FE}"/>
              </a:ext>
            </a:extLst>
          </p:cNvPr>
          <p:cNvSpPr txBox="1"/>
          <p:nvPr/>
        </p:nvSpPr>
        <p:spPr>
          <a:xfrm>
            <a:off x="1235227" y="4211505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0ED3C-EFE5-4F73-9CEA-2EDA55DB73F2}"/>
              </a:ext>
            </a:extLst>
          </p:cNvPr>
          <p:cNvSpPr txBox="1"/>
          <p:nvPr/>
        </p:nvSpPr>
        <p:spPr>
          <a:xfrm>
            <a:off x="1235227" y="4733997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650F2-A5BA-4EDA-AB1A-CD0B6F0A9C58}"/>
              </a:ext>
            </a:extLst>
          </p:cNvPr>
          <p:cNvSpPr txBox="1"/>
          <p:nvPr/>
        </p:nvSpPr>
        <p:spPr>
          <a:xfrm>
            <a:off x="6571132" y="3689012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11571-F15B-4907-9B8F-4146B1185D90}"/>
              </a:ext>
            </a:extLst>
          </p:cNvPr>
          <p:cNvSpPr txBox="1"/>
          <p:nvPr/>
        </p:nvSpPr>
        <p:spPr>
          <a:xfrm>
            <a:off x="6571132" y="473221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7EE6D-98A0-4AB1-8103-05E3E54F6E3D}"/>
              </a:ext>
            </a:extLst>
          </p:cNvPr>
          <p:cNvSpPr txBox="1"/>
          <p:nvPr/>
        </p:nvSpPr>
        <p:spPr>
          <a:xfrm>
            <a:off x="6571132" y="525470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40B24-404A-4B1F-AFAF-974495CB01BD}"/>
              </a:ext>
            </a:extLst>
          </p:cNvPr>
          <p:cNvSpPr txBox="1"/>
          <p:nvPr/>
        </p:nvSpPr>
        <p:spPr>
          <a:xfrm>
            <a:off x="1235227" y="525648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3D1F1-CEA9-4210-BC47-F32161E2408D}"/>
              </a:ext>
            </a:extLst>
          </p:cNvPr>
          <p:cNvSpPr txBox="1"/>
          <p:nvPr/>
        </p:nvSpPr>
        <p:spPr>
          <a:xfrm>
            <a:off x="6571132" y="421150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D7101-5B42-4226-A61E-3143807C148C}"/>
              </a:ext>
            </a:extLst>
          </p:cNvPr>
          <p:cNvSpPr txBox="1"/>
          <p:nvPr/>
        </p:nvSpPr>
        <p:spPr>
          <a:xfrm>
            <a:off x="6571132" y="3165531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EC335-425E-4ADE-9BB1-CC8DBAC7FD1B}"/>
              </a:ext>
            </a:extLst>
          </p:cNvPr>
          <p:cNvSpPr txBox="1"/>
          <p:nvPr/>
        </p:nvSpPr>
        <p:spPr>
          <a:xfrm>
            <a:off x="6571132" y="2644821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2679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50B9A6-A64B-486A-9162-A4415C1CD1D5}"/>
              </a:ext>
            </a:extLst>
          </p:cNvPr>
          <p:cNvSpPr txBox="1"/>
          <p:nvPr/>
        </p:nvSpPr>
        <p:spPr>
          <a:xfrm>
            <a:off x="6395925" y="2930251"/>
            <a:ext cx="5611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= Expected total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/>
              <p:nvPr/>
            </p:nvSpPr>
            <p:spPr>
              <a:xfrm>
                <a:off x="1868749" y="2930251"/>
                <a:ext cx="4527176" cy="1083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A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AU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749" y="2930251"/>
                <a:ext cx="4527176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54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B50B9A6-A64B-486A-9162-A4415C1CD1D5}"/>
              </a:ext>
            </a:extLst>
          </p:cNvPr>
          <p:cNvSpPr txBox="1"/>
          <p:nvPr/>
        </p:nvSpPr>
        <p:spPr>
          <a:xfrm>
            <a:off x="6395925" y="2930251"/>
            <a:ext cx="561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= Expected depth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/>
              <p:nvPr/>
            </p:nvSpPr>
            <p:spPr>
              <a:xfrm>
                <a:off x="109182" y="2590116"/>
                <a:ext cx="6286743" cy="167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32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AU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AU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AU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z="3200" b="0" i="0" smtClean="0"/>
                        <m:t>or</m:t>
                      </m:r>
                      <m:r>
                        <m:rPr>
                          <m:nor/>
                        </m:rPr>
                        <a:rPr lang="en-AU" sz="3200" b="0" i="0" smtClean="0"/>
                        <m:t> 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A320FD-D670-4E21-A119-F65F4F715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" y="2590116"/>
                <a:ext cx="6286743" cy="1677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18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55FC2A-BE22-466A-B945-E33EF8CD26B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5132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13D32B-0ED9-4C81-8C12-FE8E0179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/>
              <a:t>Properties of models:</a:t>
            </a:r>
            <a:br>
              <a:rPr lang="en-AU" dirty="0"/>
            </a:br>
            <a:r>
              <a:rPr lang="en-AU" dirty="0"/>
              <a:t>What do we want?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C5E4E-DE1A-46EA-9B55-00756AEF1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033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CF931-9BC3-46A9-B5B4-1862457F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Top-weighted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0F7B0E-9C75-43C5-81B3-EF9BA4AF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Searchers pay more attention to things at the top;</a:t>
            </a:r>
          </a:p>
          <a:p>
            <a:pPr marL="0" indent="0">
              <a:buNone/>
            </a:pPr>
            <a:r>
              <a:rPr lang="en-AU" dirty="0"/>
              <a:t>therefore, W is non-increasing.</a:t>
            </a:r>
          </a:p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(This is enforced by the C/W/L framework.)</a:t>
            </a:r>
          </a:p>
        </p:txBody>
      </p:sp>
    </p:spTree>
    <p:extLst>
      <p:ext uri="{BB962C8B-B14F-4D97-AF65-F5344CB8AC3E}">
        <p14:creationId xmlns:p14="http://schemas.microsoft.com/office/powerpoint/2010/main" val="1411939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364FC-94D1-4E4F-8390-A1D2BD8C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9434" y="466972"/>
            <a:ext cx="7273132" cy="59240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1ACCF-BF92-4F71-B406-5A954829F72B}"/>
              </a:ext>
            </a:extLst>
          </p:cNvPr>
          <p:cNvSpPr/>
          <p:nvPr/>
        </p:nvSpPr>
        <p:spPr>
          <a:xfrm>
            <a:off x="9698432" y="6488668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Thomas et al., AIRS 2013</a:t>
            </a:r>
          </a:p>
        </p:txBody>
      </p:sp>
    </p:spTree>
    <p:extLst>
      <p:ext uri="{BB962C8B-B14F-4D97-AF65-F5344CB8AC3E}">
        <p14:creationId xmlns:p14="http://schemas.microsoft.com/office/powerpoint/2010/main" val="3620926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364FC-94D1-4E4F-8390-A1D2BD8C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511" y="435978"/>
            <a:ext cx="5942978" cy="5986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1ACCF-BF92-4F71-B406-5A954829F72B}"/>
              </a:ext>
            </a:extLst>
          </p:cNvPr>
          <p:cNvSpPr/>
          <p:nvPr/>
        </p:nvSpPr>
        <p:spPr>
          <a:xfrm>
            <a:off x="9698432" y="6488668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Thomas et al., AIRS 2013</a:t>
            </a:r>
          </a:p>
        </p:txBody>
      </p:sp>
    </p:spTree>
    <p:extLst>
      <p:ext uri="{BB962C8B-B14F-4D97-AF65-F5344CB8AC3E}">
        <p14:creationId xmlns:p14="http://schemas.microsoft.com/office/powerpoint/2010/main" val="3613008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91ACCF-BF92-4F71-B406-5A954829F72B}"/>
              </a:ext>
            </a:extLst>
          </p:cNvPr>
          <p:cNvSpPr/>
          <p:nvPr/>
        </p:nvSpPr>
        <p:spPr>
          <a:xfrm>
            <a:off x="7541495" y="6488668"/>
            <a:ext cx="465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paper showing click rates by rank? (SIGIR??)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9A33-D828-4841-9DF4-1AB5B2DEF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93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133A-7165-4A96-87F1-13ADB5B4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Non-decreasing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FA291-45FE-42A0-B133-8FBABC47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All else being equal,</a:t>
            </a:r>
          </a:p>
          <a:p>
            <a:pPr marL="0" indent="0">
              <a:buNone/>
            </a:pPr>
            <a:r>
              <a:rPr lang="en-AU" dirty="0"/>
              <a:t>C should increase (or stay the same) with depth.</a:t>
            </a:r>
          </a:p>
          <a:p>
            <a:pPr marL="0" indent="0">
              <a:buNone/>
            </a:pPr>
            <a:r>
              <a:rPr lang="en-AU" dirty="0"/>
              <a:t>This may reflect the sunk costs fallacy.</a:t>
            </a:r>
          </a:p>
        </p:txBody>
      </p:sp>
    </p:spTree>
    <p:extLst>
      <p:ext uri="{BB962C8B-B14F-4D97-AF65-F5344CB8AC3E}">
        <p14:creationId xmlns:p14="http://schemas.microsoft.com/office/powerpoint/2010/main" val="2999357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04A29-A0B0-4C6B-94A0-D06641D8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97" y="0"/>
            <a:ext cx="9563606" cy="68580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c/c7/Bing_logo_%282016%29.svg/2880px-Bing_logo_%282016%29.svg.png">
            <a:extLst>
              <a:ext uri="{FF2B5EF4-FFF2-40B4-BE49-F238E27FC236}">
                <a16:creationId xmlns:a16="http://schemas.microsoft.com/office/drawing/2014/main" id="{DAD46D98-F91E-4AF2-8AB7-D42EDC38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318" y="6365839"/>
            <a:ext cx="1116106" cy="4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C7B6-0FD8-4CC5-A15D-E23387F4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SERP 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66A68-AA25-4171-99C4-FFF98433B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SERP two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37FC2-F19A-4101-844D-0668C5B24281}"/>
              </a:ext>
            </a:extLst>
          </p:cNvPr>
          <p:cNvSpPr txBox="1"/>
          <p:nvPr/>
        </p:nvSpPr>
        <p:spPr>
          <a:xfrm>
            <a:off x="1235544" y="264402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31A76-3B66-4303-814A-6280C7880090}"/>
              </a:ext>
            </a:extLst>
          </p:cNvPr>
          <p:cNvSpPr txBox="1"/>
          <p:nvPr/>
        </p:nvSpPr>
        <p:spPr>
          <a:xfrm>
            <a:off x="1235544" y="3689012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A918E-2174-4566-B51B-7C6CE8DDAB4A}"/>
              </a:ext>
            </a:extLst>
          </p:cNvPr>
          <p:cNvSpPr txBox="1"/>
          <p:nvPr/>
        </p:nvSpPr>
        <p:spPr>
          <a:xfrm>
            <a:off x="1235544" y="316651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28E3E-5342-4FD2-B6EF-F5DD753468FE}"/>
              </a:ext>
            </a:extLst>
          </p:cNvPr>
          <p:cNvSpPr txBox="1"/>
          <p:nvPr/>
        </p:nvSpPr>
        <p:spPr>
          <a:xfrm>
            <a:off x="1235227" y="4211505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0ED3C-EFE5-4F73-9CEA-2EDA55DB73F2}"/>
              </a:ext>
            </a:extLst>
          </p:cNvPr>
          <p:cNvSpPr txBox="1"/>
          <p:nvPr/>
        </p:nvSpPr>
        <p:spPr>
          <a:xfrm>
            <a:off x="1235227" y="4733997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516AA-D81E-46BB-BE2B-27BC7E490026}"/>
              </a:ext>
            </a:extLst>
          </p:cNvPr>
          <p:cNvSpPr txBox="1"/>
          <p:nvPr/>
        </p:nvSpPr>
        <p:spPr>
          <a:xfrm>
            <a:off x="6571132" y="264402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650F2-A5BA-4EDA-AB1A-CD0B6F0A9C58}"/>
              </a:ext>
            </a:extLst>
          </p:cNvPr>
          <p:cNvSpPr txBox="1"/>
          <p:nvPr/>
        </p:nvSpPr>
        <p:spPr>
          <a:xfrm>
            <a:off x="6571132" y="3689012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84C50-F4BC-45B0-AF4B-4DB177ECC77D}"/>
              </a:ext>
            </a:extLst>
          </p:cNvPr>
          <p:cNvSpPr txBox="1"/>
          <p:nvPr/>
        </p:nvSpPr>
        <p:spPr>
          <a:xfrm>
            <a:off x="6571132" y="316651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11571-F15B-4907-9B8F-4146B1185D90}"/>
              </a:ext>
            </a:extLst>
          </p:cNvPr>
          <p:cNvSpPr txBox="1"/>
          <p:nvPr/>
        </p:nvSpPr>
        <p:spPr>
          <a:xfrm>
            <a:off x="6571132" y="473221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7EE6D-98A0-4AB1-8103-05E3E54F6E3D}"/>
              </a:ext>
            </a:extLst>
          </p:cNvPr>
          <p:cNvSpPr txBox="1"/>
          <p:nvPr/>
        </p:nvSpPr>
        <p:spPr>
          <a:xfrm>
            <a:off x="6571132" y="525470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40B24-404A-4B1F-AFAF-974495CB01BD}"/>
              </a:ext>
            </a:extLst>
          </p:cNvPr>
          <p:cNvSpPr txBox="1"/>
          <p:nvPr/>
        </p:nvSpPr>
        <p:spPr>
          <a:xfrm>
            <a:off x="1235227" y="525648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3D1F1-CEA9-4210-BC47-F32161E2408D}"/>
              </a:ext>
            </a:extLst>
          </p:cNvPr>
          <p:cNvSpPr txBox="1"/>
          <p:nvPr/>
        </p:nvSpPr>
        <p:spPr>
          <a:xfrm>
            <a:off x="6571132" y="421150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64496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Alistair, is there a similar plot you can show for Seek?</a:t>
            </a:r>
          </a:p>
        </p:txBody>
      </p:sp>
    </p:spTree>
    <p:extLst>
      <p:ext uri="{BB962C8B-B14F-4D97-AF65-F5344CB8AC3E}">
        <p14:creationId xmlns:p14="http://schemas.microsoft.com/office/powerpoint/2010/main" val="2760358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133A-7165-4A96-87F1-13ADB5B4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Non-zero, non-one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FA291-45FE-42A0-B133-8FBABC47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 should never be exactly 0 nor exactly 1.</a:t>
            </a:r>
          </a:p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People may give up before getting enough;</a:t>
            </a:r>
          </a:p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or may not stop even once they’ve got enough.</a:t>
            </a:r>
          </a:p>
        </p:txBody>
      </p:sp>
    </p:spTree>
    <p:extLst>
      <p:ext uri="{BB962C8B-B14F-4D97-AF65-F5344CB8AC3E}">
        <p14:creationId xmlns:p14="http://schemas.microsoft.com/office/powerpoint/2010/main" val="2580781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Any evidence?</a:t>
            </a:r>
          </a:p>
        </p:txBody>
      </p:sp>
    </p:spTree>
    <p:extLst>
      <p:ext uri="{BB962C8B-B14F-4D97-AF65-F5344CB8AC3E}">
        <p14:creationId xmlns:p14="http://schemas.microsoft.com/office/powerpoint/2010/main" val="2453691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1989-2371-4F20-9F65-103477DA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G</a:t>
            </a:r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oal-sensitive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EF2F5-0677-4C21-9E4D-A79743027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All else being equal,</a:t>
            </a:r>
          </a:p>
          <a:p>
            <a:pPr marL="0" indent="0">
              <a:buNone/>
            </a:pPr>
            <a:r>
              <a:rPr lang="en-AU" dirty="0"/>
              <a:t>C is connected to some goal</a:t>
            </a:r>
          </a:p>
          <a:p>
            <a:pPr marL="0" indent="0">
              <a:buNone/>
            </a:pPr>
            <a:r>
              <a:rPr lang="en-AU" dirty="0">
                <a:solidFill>
                  <a:srgbClr val="969696"/>
                </a:solidFill>
              </a:rPr>
              <a:t>(we’re more persistent if we want lots of stuff).</a:t>
            </a:r>
          </a:p>
        </p:txBody>
      </p:sp>
    </p:spTree>
    <p:extLst>
      <p:ext uri="{BB962C8B-B14F-4D97-AF65-F5344CB8AC3E}">
        <p14:creationId xmlns:p14="http://schemas.microsoft.com/office/powerpoint/2010/main" val="2466674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Example from early PT/AM/FS work with gaze tracking?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3051160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F908-31EB-4413-B6B9-5CD0A6B4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Gain-sensitive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F4C7A-0345-4823-8549-FC76AF90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All else being equal,</a:t>
            </a:r>
          </a:p>
          <a:p>
            <a:pPr marL="0" indent="0">
              <a:buNone/>
            </a:pPr>
            <a:r>
              <a:rPr lang="en-AU" dirty="0"/>
              <a:t>C decreases as we get gain</a:t>
            </a:r>
          </a:p>
          <a:p>
            <a:pPr marL="0" indent="0">
              <a:buNone/>
            </a:pPr>
            <a:r>
              <a:rPr lang="en-AU" dirty="0">
                <a:solidFill>
                  <a:srgbClr val="969696"/>
                </a:solidFill>
              </a:rPr>
              <a:t>(we’re less persistent as we get towards our goal).</a:t>
            </a:r>
          </a:p>
          <a:p>
            <a:pPr marL="0" indent="0">
              <a:buNone/>
            </a:pPr>
            <a:endParaRPr lang="en-A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53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73103-EDD7-4AC1-9926-C635CD6B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41" y="0"/>
            <a:ext cx="8976917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c/c7/Bing_logo_%282016%29.svg/2880px-Bing_logo_%282016%29.svg.png">
            <a:extLst>
              <a:ext uri="{FF2B5EF4-FFF2-40B4-BE49-F238E27FC236}">
                <a16:creationId xmlns:a16="http://schemas.microsoft.com/office/drawing/2014/main" id="{17985B56-99FC-4F41-9A6C-E7EE18FB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318" y="6365839"/>
            <a:ext cx="1116106" cy="4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242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Alistair, is there a similar plot you can show for Seek?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Any better evidence? Sum-of-</a:t>
            </a:r>
            <a:r>
              <a:rPr lang="en-AU" dirty="0" err="1">
                <a:solidFill>
                  <a:schemeClr val="accent1"/>
                </a:solidFill>
              </a:rPr>
              <a:t>rel</a:t>
            </a:r>
            <a:r>
              <a:rPr lang="en-AU" dirty="0">
                <a:solidFill>
                  <a:schemeClr val="accent1"/>
                </a:solidFill>
              </a:rPr>
              <a:t> from early work</a:t>
            </a:r>
          </a:p>
        </p:txBody>
      </p:sp>
    </p:spTree>
    <p:extLst>
      <p:ext uri="{BB962C8B-B14F-4D97-AF65-F5344CB8AC3E}">
        <p14:creationId xmlns:p14="http://schemas.microsoft.com/office/powerpoint/2010/main" val="292125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F908-31EB-4413-B6B9-5CD0A6B4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Cost-sensitive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F4C7A-0345-4823-8549-FC76AF90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All else being equal,</a:t>
            </a:r>
          </a:p>
          <a:p>
            <a:pPr marL="0" indent="0">
              <a:buNone/>
            </a:pPr>
            <a:r>
              <a:rPr lang="en-AU" dirty="0"/>
              <a:t>C decreases as we incur cost</a:t>
            </a:r>
          </a:p>
          <a:p>
            <a:pPr marL="0" indent="0">
              <a:buNone/>
            </a:pPr>
            <a:r>
              <a:rPr lang="en-AU" dirty="0">
                <a:solidFill>
                  <a:srgbClr val="969696"/>
                </a:solidFill>
              </a:rPr>
              <a:t>(we’re less persistent as we take longer).</a:t>
            </a:r>
          </a:p>
          <a:p>
            <a:pPr marL="0" indent="0">
              <a:buNone/>
            </a:pPr>
            <a:endParaRPr lang="en-AU" dirty="0">
              <a:solidFill>
                <a:srgbClr val="969696"/>
              </a:solidFill>
            </a:endParaRPr>
          </a:p>
          <a:p>
            <a:r>
              <a:rPr lang="en-AU" dirty="0"/>
              <a:t>TO DO c.f. egregious non-rel</a:t>
            </a:r>
          </a:p>
        </p:txBody>
      </p:sp>
    </p:spTree>
    <p:extLst>
      <p:ext uri="{BB962C8B-B14F-4D97-AF65-F5344CB8AC3E}">
        <p14:creationId xmlns:p14="http://schemas.microsoft.com/office/powerpoint/2010/main" val="295825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Anything to show?</a:t>
            </a:r>
          </a:p>
        </p:txBody>
      </p:sp>
    </p:spTree>
    <p:extLst>
      <p:ext uri="{BB962C8B-B14F-4D97-AF65-F5344CB8AC3E}">
        <p14:creationId xmlns:p14="http://schemas.microsoft.com/office/powerpoint/2010/main" val="237156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C7B6-0FD8-4CC5-A15D-E23387F41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AU" dirty="0"/>
              <a:t>SERP 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466A68-AA25-4171-99C4-FFF98433B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SERP two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37FC2-F19A-4101-844D-0668C5B24281}"/>
              </a:ext>
            </a:extLst>
          </p:cNvPr>
          <p:cNvSpPr txBox="1"/>
          <p:nvPr/>
        </p:nvSpPr>
        <p:spPr>
          <a:xfrm>
            <a:off x="1235227" y="4209721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31A76-3B66-4303-814A-6280C7880090}"/>
              </a:ext>
            </a:extLst>
          </p:cNvPr>
          <p:cNvSpPr txBox="1"/>
          <p:nvPr/>
        </p:nvSpPr>
        <p:spPr>
          <a:xfrm>
            <a:off x="1235544" y="264402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A918E-2174-4566-B51B-7C6CE8DDAB4A}"/>
              </a:ext>
            </a:extLst>
          </p:cNvPr>
          <p:cNvSpPr txBox="1"/>
          <p:nvPr/>
        </p:nvSpPr>
        <p:spPr>
          <a:xfrm>
            <a:off x="1235227" y="473221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28E3E-5342-4FD2-B6EF-F5DD753468FE}"/>
              </a:ext>
            </a:extLst>
          </p:cNvPr>
          <p:cNvSpPr txBox="1"/>
          <p:nvPr/>
        </p:nvSpPr>
        <p:spPr>
          <a:xfrm>
            <a:off x="1235227" y="316651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0ED3C-EFE5-4F73-9CEA-2EDA55DB73F2}"/>
              </a:ext>
            </a:extLst>
          </p:cNvPr>
          <p:cNvSpPr txBox="1"/>
          <p:nvPr/>
        </p:nvSpPr>
        <p:spPr>
          <a:xfrm>
            <a:off x="1235227" y="3689011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516AA-D81E-46BB-BE2B-27BC7E490026}"/>
              </a:ext>
            </a:extLst>
          </p:cNvPr>
          <p:cNvSpPr txBox="1"/>
          <p:nvPr/>
        </p:nvSpPr>
        <p:spPr>
          <a:xfrm>
            <a:off x="6571132" y="264402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650F2-A5BA-4EDA-AB1A-CD0B6F0A9C58}"/>
              </a:ext>
            </a:extLst>
          </p:cNvPr>
          <p:cNvSpPr txBox="1"/>
          <p:nvPr/>
        </p:nvSpPr>
        <p:spPr>
          <a:xfrm>
            <a:off x="6571132" y="3689012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11571-F15B-4907-9B8F-4146B1185D90}"/>
              </a:ext>
            </a:extLst>
          </p:cNvPr>
          <p:cNvSpPr txBox="1"/>
          <p:nvPr/>
        </p:nvSpPr>
        <p:spPr>
          <a:xfrm>
            <a:off x="6571132" y="4732214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7EE6D-98A0-4AB1-8103-05E3E54F6E3D}"/>
              </a:ext>
            </a:extLst>
          </p:cNvPr>
          <p:cNvSpPr txBox="1"/>
          <p:nvPr/>
        </p:nvSpPr>
        <p:spPr>
          <a:xfrm>
            <a:off x="6571132" y="5254706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13B0E-7696-4402-B747-3FC697100698}"/>
              </a:ext>
            </a:extLst>
          </p:cNvPr>
          <p:cNvSpPr txBox="1"/>
          <p:nvPr/>
        </p:nvSpPr>
        <p:spPr>
          <a:xfrm>
            <a:off x="6571132" y="4209721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477CF-6C8D-47EC-B844-71C1919D582F}"/>
              </a:ext>
            </a:extLst>
          </p:cNvPr>
          <p:cNvSpPr txBox="1"/>
          <p:nvPr/>
        </p:nvSpPr>
        <p:spPr>
          <a:xfrm>
            <a:off x="6571132" y="3166519"/>
            <a:ext cx="648000" cy="408623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48000">
                <a:srgbClr val="FF0000"/>
              </a:gs>
              <a:gs pos="100000">
                <a:srgbClr val="FF4747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1BE97-7B0E-4656-A6C6-FE72F48AD701}"/>
              </a:ext>
            </a:extLst>
          </p:cNvPr>
          <p:cNvSpPr txBox="1"/>
          <p:nvPr/>
        </p:nvSpPr>
        <p:spPr>
          <a:xfrm>
            <a:off x="1235227" y="5254705"/>
            <a:ext cx="648000" cy="40862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0616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C345-AA18-4F70-A80C-DE83943D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Rate-sensitive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86FD5-1072-49D4-90E0-1FDB2F63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All else being equal,</a:t>
            </a:r>
          </a:p>
          <a:p>
            <a:pPr marL="0" indent="0">
              <a:buNone/>
            </a:pPr>
            <a:r>
              <a:rPr lang="en-AU" dirty="0"/>
              <a:t>C is connected to rate of gain</a:t>
            </a:r>
          </a:p>
          <a:p>
            <a:pPr marL="0" indent="0">
              <a:buNone/>
            </a:pPr>
            <a:r>
              <a:rPr lang="en-AU" dirty="0">
                <a:solidFill>
                  <a:srgbClr val="969696"/>
                </a:solidFill>
              </a:rPr>
              <a:t>(we’ll persist while we’re getting stuff easily).</a:t>
            </a:r>
          </a:p>
          <a:p>
            <a:pPr marL="0" lv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3183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637D-F102-4034-BDBC-D0E639BB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BB45-46C5-4E39-B7D4-AFB79E00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</a:rPr>
              <a:t>Anything to show?</a:t>
            </a:r>
          </a:p>
        </p:txBody>
      </p:sp>
    </p:spTree>
    <p:extLst>
      <p:ext uri="{BB962C8B-B14F-4D97-AF65-F5344CB8AC3E}">
        <p14:creationId xmlns:p14="http://schemas.microsoft.com/office/powerpoint/2010/main" val="1256807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AD26-03A8-421D-BED4-78CEC156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607FB-AAA0-4100-856F-C27F5DCC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Top-weighted 	</a:t>
            </a: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(forced by C/W/L)</a:t>
            </a:r>
          </a:p>
          <a:p>
            <a:pPr marL="0" indent="0">
              <a:buNone/>
            </a:pPr>
            <a:r>
              <a:rPr lang="en-AU" dirty="0"/>
              <a:t>Non-decreasing	</a:t>
            </a: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(we have some evidence)	</a:t>
            </a:r>
          </a:p>
          <a:p>
            <a:pPr marL="0" indent="0">
              <a:buNone/>
            </a:pPr>
            <a:r>
              <a:rPr lang="en-AU" dirty="0"/>
              <a:t>Goal-sensitive</a:t>
            </a:r>
          </a:p>
          <a:p>
            <a:pPr marL="0" indent="0">
              <a:buNone/>
            </a:pPr>
            <a:r>
              <a:rPr lang="en-AU" dirty="0"/>
              <a:t>Gain-sensitive	</a:t>
            </a:r>
            <a:r>
              <a:rPr lang="en-AU" dirty="0">
                <a:solidFill>
                  <a:schemeClr val="tx1">
                    <a:lumMod val="65000"/>
                  </a:schemeClr>
                </a:solidFill>
              </a:rPr>
              <a:t>(we have some evidence)</a:t>
            </a:r>
          </a:p>
          <a:p>
            <a:pPr marL="0" indent="0">
              <a:buNone/>
            </a:pPr>
            <a:r>
              <a:rPr lang="en-AU" dirty="0"/>
              <a:t>Cost-sensitive</a:t>
            </a:r>
          </a:p>
          <a:p>
            <a:pPr marL="0" indent="0">
              <a:buNone/>
            </a:pPr>
            <a:r>
              <a:rPr lang="en-AU" dirty="0"/>
              <a:t>Rate-sensitive</a:t>
            </a:r>
          </a:p>
        </p:txBody>
      </p:sp>
    </p:spTree>
    <p:extLst>
      <p:ext uri="{BB962C8B-B14F-4D97-AF65-F5344CB8AC3E}">
        <p14:creationId xmlns:p14="http://schemas.microsoft.com/office/powerpoint/2010/main" val="1046342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6D0B-456C-4EC0-B3AD-13ABB333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Can we have all the nice things?</a:t>
            </a:r>
            <a:endParaRPr lang="en-A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77CFB9-64B8-465D-83EA-C90856F76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878337"/>
              </p:ext>
            </p:extLst>
          </p:nvPr>
        </p:nvGraphicFramePr>
        <p:xfrm>
          <a:off x="564777" y="1825625"/>
          <a:ext cx="11062454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4846">
                  <a:extLst>
                    <a:ext uri="{9D8B030D-6E8A-4147-A177-3AD203B41FA5}">
                      <a16:colId xmlns:a16="http://schemas.microsoft.com/office/drawing/2014/main" val="973167864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1014957159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320659960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1536349233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3268670484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1175245011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4245929457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2051226179"/>
                    </a:ext>
                  </a:extLst>
                </a:gridCol>
                <a:gridCol w="1110951">
                  <a:extLst>
                    <a:ext uri="{9D8B030D-6E8A-4147-A177-3AD203B41FA5}">
                      <a16:colId xmlns:a16="http://schemas.microsoft.com/office/drawing/2014/main" val="348471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sDCG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RBP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…?...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64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Top-weighted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Non-decreasing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i="1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i="1" dirty="0"/>
                        <a:t>check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7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Goal-sensitive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i="1" dirty="0"/>
                        <a:t>check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3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i="1" dirty="0"/>
                        <a:t>check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5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Rate-sensitive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C00000"/>
                          </a:solidFill>
                        </a:rPr>
                        <a:t>❌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sorta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9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971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75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7EDD6-2D79-46A3-948F-F5DB059E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Measuring the measures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C855E-BAA8-4D38-A18D-163BE18A2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0817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A8E2B-D4CF-4284-A264-2BDFA892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Measuring the measures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A5E41-5530-40FD-8DC6-E8FDD8BE7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Qui judicas judices?</a:t>
            </a:r>
          </a:p>
        </p:txBody>
      </p:sp>
    </p:spTree>
    <p:extLst>
      <p:ext uri="{BB962C8B-B14F-4D97-AF65-F5344CB8AC3E}">
        <p14:creationId xmlns:p14="http://schemas.microsoft.com/office/powerpoint/2010/main" val="248439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D9CC-9993-46A3-8EE4-02CA8CB9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AU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 what, can we (how do we) show one model/metric (they're the same) is better/worse than another? Can we measure the difference?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FA54-B62B-4AEC-B0A3-3AB3F3CD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(this is Alfan/Alistair, Leif/Paul/Nick for example; also Emine/Nick and doubtless others)</a:t>
            </a:r>
          </a:p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rhetoric</a:t>
            </a:r>
          </a:p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theory</a:t>
            </a:r>
          </a:p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alignment with observations of behaviour</a:t>
            </a:r>
          </a:p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other nice properties e.g. sensitivity, simplicity, ...</a:t>
            </a:r>
          </a:p>
          <a:p>
            <a:pPr lvl="0"/>
            <a:r>
              <a:rPr lang="en-AU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complex do we need to be in our models?</a:t>
            </a:r>
          </a:p>
        </p:txBody>
      </p:sp>
    </p:spTree>
    <p:extLst>
      <p:ext uri="{BB962C8B-B14F-4D97-AF65-F5344CB8AC3E}">
        <p14:creationId xmlns:p14="http://schemas.microsoft.com/office/powerpoint/2010/main" val="3625801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B53F-D0E4-462A-A5C6-5EB90E8D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EBB7-835C-4BC5-90BC-CE6772B1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Satisfaction?</a:t>
            </a:r>
          </a:p>
          <a:p>
            <a:pPr marL="0" indent="0">
              <a:buNone/>
            </a:pPr>
            <a:r>
              <a:rPr lang="en-AU" dirty="0"/>
              <a:t>Observable</a:t>
            </a:r>
            <a:r>
              <a:rPr lang="en-AU" baseline="0" dirty="0"/>
              <a:t> behaviour!</a:t>
            </a:r>
          </a:p>
        </p:txBody>
      </p:sp>
    </p:spTree>
    <p:extLst>
      <p:ext uri="{BB962C8B-B14F-4D97-AF65-F5344CB8AC3E}">
        <p14:creationId xmlns:p14="http://schemas.microsoft.com/office/powerpoint/2010/main" val="30838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F1EE-6A20-455B-95E3-AB20BB2A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Reflecting observable behaviour: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F15E-0CD9-4B7F-BB7C-E7255D6A1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Stopping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Accumulated utility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Accumulated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662AAA1-D333-48BA-97AB-44101AED95A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stopping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662AAA1-D333-48BA-97AB-44101AED9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9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6A94577-0F40-4DB1-8614-8A1B0B6D9463}"/>
              </a:ext>
            </a:extLst>
          </p:cNvPr>
          <p:cNvGraphicFramePr>
            <a:graphicFrameLocks/>
          </p:cNvGraphicFramePr>
          <p:nvPr/>
        </p:nvGraphicFramePr>
        <p:xfrm>
          <a:off x="4277614" y="647700"/>
          <a:ext cx="3636773" cy="48209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871028">
                  <a:extLst>
                    <a:ext uri="{9D8B030D-6E8A-4147-A177-3AD203B41FA5}">
                      <a16:colId xmlns:a16="http://schemas.microsoft.com/office/drawing/2014/main" val="783663189"/>
                    </a:ext>
                  </a:extLst>
                </a:gridCol>
                <a:gridCol w="1765745">
                  <a:extLst>
                    <a:ext uri="{9D8B030D-6E8A-4147-A177-3AD203B41FA5}">
                      <a16:colId xmlns:a16="http://schemas.microsoft.com/office/drawing/2014/main" val="4168164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 /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Mean likelihood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6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1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4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0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09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8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=0.1</a:t>
                      </a:r>
                      <a:endParaRPr lang="en-A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6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8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2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62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613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14:cNvPr>
              <p14:cNvContentPartPr/>
              <p14:nvPr/>
            </p14:nvContentPartPr>
            <p14:xfrm>
              <a:off x="8291836" y="4888473"/>
              <a:ext cx="935640" cy="103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836" y="4879473"/>
                <a:ext cx="95328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14:cNvPr>
              <p14:cNvContentPartPr/>
              <p14:nvPr/>
            </p14:nvContentPartPr>
            <p14:xfrm>
              <a:off x="4268639" y="5202183"/>
              <a:ext cx="2972160" cy="11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4646" y="5094183"/>
                <a:ext cx="3079787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7EDD6-2D79-46A3-948F-F5DB059E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Measuring a SERP: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“offline”/“test collection” metrics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C855E-BAA8-4D38-A18D-163BE18A2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6167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F1EE-6A20-455B-95E3-AB20BB2A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Reflecting observable behaviour: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F15E-0CD9-4B7F-BB7C-E7255D6A1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Stopping</a:t>
            </a:r>
          </a:p>
          <a:p>
            <a:pPr marL="0" indent="0">
              <a:buNone/>
            </a:pPr>
            <a:r>
              <a:rPr lang="en-AU" dirty="0"/>
              <a:t>Accumulated utility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Accumulated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89E62B-D5B9-4068-B31B-AF50400CA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m:rPr>
                          <m:nor/>
                        </m:rPr>
                        <a:rPr lang="en-AU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AU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>
                          <a:latin typeface="Cambria Math" panose="02040503050406030204" pitchFamily="18" charset="0"/>
                        </a:rPr>
                        <m:t>utility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89E62B-D5B9-4068-B31B-AF50400C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431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6A94577-0F40-4DB1-8614-8A1B0B6D94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522701"/>
              </p:ext>
            </p:extLst>
          </p:nvPr>
        </p:nvGraphicFramePr>
        <p:xfrm>
          <a:off x="4277614" y="647700"/>
          <a:ext cx="3636773" cy="48209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871028">
                  <a:extLst>
                    <a:ext uri="{9D8B030D-6E8A-4147-A177-3AD203B41FA5}">
                      <a16:colId xmlns:a16="http://schemas.microsoft.com/office/drawing/2014/main" val="783663189"/>
                    </a:ext>
                  </a:extLst>
                </a:gridCol>
                <a:gridCol w="1765745">
                  <a:extLst>
                    <a:ext uri="{9D8B030D-6E8A-4147-A177-3AD203B41FA5}">
                      <a16:colId xmlns:a16="http://schemas.microsoft.com/office/drawing/2014/main" val="4168164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 /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MAE (utility)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6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1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4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0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09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8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=0.1</a:t>
                      </a:r>
                      <a:endParaRPr lang="en-A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6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8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2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62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613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14:cNvPr>
              <p14:cNvContentPartPr/>
              <p14:nvPr/>
            </p14:nvContentPartPr>
            <p14:xfrm>
              <a:off x="8291836" y="4888473"/>
              <a:ext cx="935640" cy="103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836" y="4879473"/>
                <a:ext cx="95328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14:cNvPr>
              <p14:cNvContentPartPr/>
              <p14:nvPr/>
            </p14:nvContentPartPr>
            <p14:xfrm>
              <a:off x="4268639" y="5202183"/>
              <a:ext cx="2972160" cy="11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4646" y="5094183"/>
                <a:ext cx="3079787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0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1E888-0ECD-409E-ABF1-3183DD1F8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8" y="643468"/>
            <a:ext cx="7428083" cy="5571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7B885-F878-4BFA-B52A-35B1292764B3}"/>
              </a:ext>
            </a:extLst>
          </p:cNvPr>
          <p:cNvSpPr txBox="1"/>
          <p:nvPr/>
        </p:nvSpPr>
        <p:spPr>
          <a:xfrm>
            <a:off x="9090125" y="6488668"/>
            <a:ext cx="310187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AU" dirty="0"/>
              <a:t>Average over 5000 impressions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69C2C-36A3-4102-8C60-89D2C44802ED}"/>
              </a:ext>
            </a:extLst>
          </p:cNvPr>
          <p:cNvSpPr txBox="1"/>
          <p:nvPr/>
        </p:nvSpPr>
        <p:spPr>
          <a:xfrm>
            <a:off x="9575417" y="833718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008C3A"/>
                </a:solidFill>
                <a:latin typeface="Ink Free" panose="03080402000500000000" pitchFamily="66" charset="0"/>
              </a:rPr>
              <a:t>P@10 way too high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E4249-6522-4CA4-BE7B-F36BDAE39F52}"/>
              </a:ext>
            </a:extLst>
          </p:cNvPr>
          <p:cNvSpPr txBox="1"/>
          <p:nvPr/>
        </p:nvSpPr>
        <p:spPr>
          <a:xfrm>
            <a:off x="9575416" y="3204096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008C3A"/>
                </a:solidFill>
                <a:latin typeface="Ink Free" panose="03080402000500000000" pitchFamily="66" charset="0"/>
              </a:rPr>
              <a:t>P@1 a bit 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73F8B-6B06-42C6-82B9-1CFBC446BC71}"/>
              </a:ext>
            </a:extLst>
          </p:cNvPr>
          <p:cNvSpPr txBox="1"/>
          <p:nvPr/>
        </p:nvSpPr>
        <p:spPr>
          <a:xfrm>
            <a:off x="9705404" y="2747008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008C3A"/>
                </a:solidFill>
                <a:latin typeface="Ink Free" panose="03080402000500000000" pitchFamily="66" charset="0"/>
              </a:rPr>
              <a:t>IFT does well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966ECF-3BCA-4BAD-9503-43B73CDB24E3}"/>
                  </a:ext>
                </a:extLst>
              </p14:cNvPr>
              <p14:cNvContentPartPr/>
              <p14:nvPr/>
            </p14:nvContentPartPr>
            <p14:xfrm>
              <a:off x="8760300" y="2867820"/>
              <a:ext cx="1049741" cy="245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966ECF-3BCA-4BAD-9503-43B73CDB24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1297" y="2858820"/>
                <a:ext cx="1067387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B49BFF-9149-4FC1-A8C7-BA917841666D}"/>
                  </a:ext>
                </a:extLst>
              </p14:cNvPr>
              <p14:cNvContentPartPr/>
              <p14:nvPr/>
            </p14:nvContentPartPr>
            <p14:xfrm>
              <a:off x="9020800" y="1191960"/>
              <a:ext cx="927000" cy="335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B49BFF-9149-4FC1-A8C7-BA91784166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11800" y="1183320"/>
                <a:ext cx="9446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741195-0B0F-45A0-BBDF-0D51537D2B80}"/>
                  </a:ext>
                </a:extLst>
              </p14:cNvPr>
              <p14:cNvContentPartPr/>
              <p14:nvPr/>
            </p14:nvContentPartPr>
            <p14:xfrm>
              <a:off x="9123040" y="3494160"/>
              <a:ext cx="799560" cy="385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741195-0B0F-45A0-BBDF-0D51537D2B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4040" y="3485520"/>
                <a:ext cx="817200" cy="4035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02EE023-08CC-438F-86D2-DC8E32522E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0" t="57080" r="11983" b="24736"/>
          <a:stretch/>
        </p:blipFill>
        <p:spPr>
          <a:xfrm>
            <a:off x="457201" y="5708025"/>
            <a:ext cx="4392706" cy="1013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DBDE26-25F5-48DA-B4AE-9C20C13B7057}"/>
              </a:ext>
            </a:extLst>
          </p:cNvPr>
          <p:cNvSpPr txBox="1"/>
          <p:nvPr/>
        </p:nvSpPr>
        <p:spPr>
          <a:xfrm>
            <a:off x="9575416" y="2059405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008C3A"/>
                </a:solidFill>
                <a:latin typeface="Ink Free" panose="03080402000500000000" pitchFamily="66" charset="0"/>
              </a:rPr>
              <a:t>RBP, RR both too high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F1F824-5CCE-4F1D-80F6-A5840F983249}"/>
                  </a:ext>
                </a:extLst>
              </p14:cNvPr>
              <p14:cNvContentPartPr/>
              <p14:nvPr/>
            </p14:nvContentPartPr>
            <p14:xfrm rot="9863845">
              <a:off x="9164769" y="2498652"/>
              <a:ext cx="636944" cy="14919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F1F824-5CCE-4F1D-80F6-A5840F9832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9863845">
                <a:off x="9155768" y="2489665"/>
                <a:ext cx="654587" cy="1668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818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F1EE-6A20-455B-95E3-AB20BB2A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Reflecting observable behaviour: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F15E-0CD9-4B7F-BB7C-E7255D6A1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Stopping</a:t>
            </a:r>
          </a:p>
          <a:p>
            <a:pPr marL="0" indent="0">
              <a:buNone/>
            </a:pPr>
            <a:r>
              <a:rPr lang="en-AU" dirty="0">
                <a:solidFill>
                  <a:schemeClr val="accent3">
                    <a:lumMod val="50000"/>
                  </a:schemeClr>
                </a:solidFill>
              </a:rPr>
              <a:t>Accumulated utility</a:t>
            </a:r>
          </a:p>
          <a:p>
            <a:pPr marL="0" indent="0">
              <a:buNone/>
            </a:pPr>
            <a:r>
              <a:rPr lang="en-AU" dirty="0"/>
              <a:t>Accumulated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89E62B-D5B9-4068-B31B-AF50400CA6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mtClean="0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m:rPr>
                          <m:nor/>
                        </m:rPr>
                        <a:rPr lang="en-AU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AU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189E62B-D5B9-4068-B31B-AF50400C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310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6A94577-0F40-4DB1-8614-8A1B0B6D9463}"/>
              </a:ext>
            </a:extLst>
          </p:cNvPr>
          <p:cNvGraphicFramePr>
            <a:graphicFrameLocks/>
          </p:cNvGraphicFramePr>
          <p:nvPr/>
        </p:nvGraphicFramePr>
        <p:xfrm>
          <a:off x="4277614" y="647700"/>
          <a:ext cx="3636773" cy="48209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871028">
                  <a:extLst>
                    <a:ext uri="{9D8B030D-6E8A-4147-A177-3AD203B41FA5}">
                      <a16:colId xmlns:a16="http://schemas.microsoft.com/office/drawing/2014/main" val="783663189"/>
                    </a:ext>
                  </a:extLst>
                </a:gridCol>
                <a:gridCol w="1765745">
                  <a:extLst>
                    <a:ext uri="{9D8B030D-6E8A-4147-A177-3AD203B41FA5}">
                      <a16:colId xmlns:a16="http://schemas.microsoft.com/office/drawing/2014/main" val="4168164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Model /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MAE (cost)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6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1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4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0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09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SDCG@10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8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5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=0.1</a:t>
                      </a:r>
                      <a:endParaRPr lang="en-A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36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RBP, </a:t>
                      </a:r>
                      <a:r>
                        <a:rPr lang="en-AU" i="1" dirty="0"/>
                        <a:t>φ</a:t>
                      </a:r>
                      <a:r>
                        <a:rPr lang="en-AU" dirty="0"/>
                        <a:t>=0.7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98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2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INST, </a:t>
                      </a:r>
                      <a:r>
                        <a:rPr lang="en-AU" i="1" dirty="0"/>
                        <a:t>T</a:t>
                      </a:r>
                      <a:r>
                        <a:rPr lang="en-AU" dirty="0"/>
                        <a:t>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62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1" dirty="0"/>
                        <a:t>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0613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14:cNvPr>
              <p14:cNvContentPartPr/>
              <p14:nvPr/>
            </p14:nvContentPartPr>
            <p14:xfrm>
              <a:off x="8291836" y="4888473"/>
              <a:ext cx="935640" cy="103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C450E3-6DCC-4DFB-9563-397F17BBC4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836" y="4879473"/>
                <a:ext cx="95328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14:cNvPr>
              <p14:cNvContentPartPr/>
              <p14:nvPr/>
            </p14:nvContentPartPr>
            <p14:xfrm>
              <a:off x="4268639" y="5202183"/>
              <a:ext cx="2972160" cy="11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FF14B4-21AD-491E-A786-DD64C5E901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4646" y="5094183"/>
                <a:ext cx="3079787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6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9D26-57D5-4FAF-A5D6-06C07E0C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22" y="1039693"/>
            <a:ext cx="3679414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9636A-6112-49C6-84B4-B6363E01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1493" y="1188722"/>
            <a:ext cx="2025333" cy="2025333"/>
          </a:xfrm>
          <a:prstGeom prst="rect">
            <a:avLst/>
          </a:prstGeom>
        </p:spPr>
      </p:pic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9545AD01-2D32-46CB-8670-8A2B0B1CB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8780" y="1859439"/>
            <a:ext cx="914400" cy="914400"/>
          </a:xfrm>
          <a:prstGeom prst="rect">
            <a:avLst/>
          </a:prstGeom>
        </p:spPr>
      </p:pic>
      <p:pic>
        <p:nvPicPr>
          <p:cNvPr id="15" name="Graphic 14" descr="Line Arrow: Slight curve">
            <a:extLst>
              <a:ext uri="{FF2B5EF4-FFF2-40B4-BE49-F238E27FC236}">
                <a16:creationId xmlns:a16="http://schemas.microsoft.com/office/drawing/2014/main" id="{E2C69776-956F-4A47-B434-34C0D4420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8780" y="2402841"/>
            <a:ext cx="914400" cy="914400"/>
          </a:xfrm>
          <a:prstGeom prst="rect">
            <a:avLst/>
          </a:prstGeom>
        </p:spPr>
      </p:pic>
      <p:pic>
        <p:nvPicPr>
          <p:cNvPr id="16" name="Graphic 15" descr="Line Arrow: Slight curve">
            <a:extLst>
              <a:ext uri="{FF2B5EF4-FFF2-40B4-BE49-F238E27FC236}">
                <a16:creationId xmlns:a16="http://schemas.microsoft.com/office/drawing/2014/main" id="{54D092F9-E126-4889-81E5-274B0A66F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08780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Line Arrow: Slight curve">
            <a:extLst>
              <a:ext uri="{FF2B5EF4-FFF2-40B4-BE49-F238E27FC236}">
                <a16:creationId xmlns:a16="http://schemas.microsoft.com/office/drawing/2014/main" id="{846AAB40-F574-49A7-95B1-EC53746D58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08780" y="4099090"/>
            <a:ext cx="914400" cy="914400"/>
          </a:xfrm>
          <a:prstGeom prst="rect">
            <a:avLst/>
          </a:prstGeom>
        </p:spPr>
      </p:pic>
      <p:pic>
        <p:nvPicPr>
          <p:cNvPr id="18" name="Graphic 17" descr="Line Arrow: Slight curve">
            <a:extLst>
              <a:ext uri="{FF2B5EF4-FFF2-40B4-BE49-F238E27FC236}">
                <a16:creationId xmlns:a16="http://schemas.microsoft.com/office/drawing/2014/main" id="{723B328B-4D53-40A4-9B5E-0A5B8A640A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08780" y="3518693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9A5CF8-3A97-472F-8557-35443639B877}"/>
              </a:ext>
            </a:extLst>
          </p:cNvPr>
          <p:cNvSpPr txBox="1"/>
          <p:nvPr/>
        </p:nvSpPr>
        <p:spPr>
          <a:xfrm>
            <a:off x="3904585" y="5399655"/>
            <a:ext cx="152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860FF-AD24-4469-BCE3-AA561BD02610}"/>
              </a:ext>
            </a:extLst>
          </p:cNvPr>
          <p:cNvSpPr txBox="1"/>
          <p:nvPr/>
        </p:nvSpPr>
        <p:spPr>
          <a:xfrm>
            <a:off x="7202284" y="5399655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A5D59-7325-41FD-98D5-6F085FDD2688}"/>
              </a:ext>
            </a:extLst>
          </p:cNvPr>
          <p:cNvSpPr txBox="1"/>
          <p:nvPr/>
        </p:nvSpPr>
        <p:spPr>
          <a:xfrm>
            <a:off x="6191219" y="538850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12E11B-2FE3-47CA-B0DC-C3BD769C642D}"/>
              </a:ext>
            </a:extLst>
          </p:cNvPr>
          <p:cNvGrpSpPr/>
          <p:nvPr/>
        </p:nvGrpSpPr>
        <p:grpSpPr>
          <a:xfrm>
            <a:off x="7535676" y="2111368"/>
            <a:ext cx="648000" cy="2648820"/>
            <a:chOff x="7535676" y="2111368"/>
            <a:chExt cx="648000" cy="26488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330C99-3713-411D-B474-72987D7CA5B7}"/>
                </a:ext>
              </a:extLst>
            </p:cNvPr>
            <p:cNvSpPr txBox="1"/>
            <p:nvPr/>
          </p:nvSpPr>
          <p:spPr>
            <a:xfrm>
              <a:off x="7535676" y="3791670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Fair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A658B-E4DD-4233-843F-32410E9E3114}"/>
                </a:ext>
              </a:extLst>
            </p:cNvPr>
            <p:cNvSpPr txBox="1"/>
            <p:nvPr/>
          </p:nvSpPr>
          <p:spPr>
            <a:xfrm>
              <a:off x="7535676" y="3231775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Good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09F45C-5529-41E3-BAD1-C48F4EC73631}"/>
                </a:ext>
              </a:extLst>
            </p:cNvPr>
            <p:cNvSpPr txBox="1"/>
            <p:nvPr/>
          </p:nvSpPr>
          <p:spPr>
            <a:xfrm>
              <a:off x="7535676" y="2111368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E259CF-1A45-43E6-864E-731B98534B48}"/>
                </a:ext>
              </a:extLst>
            </p:cNvPr>
            <p:cNvSpPr txBox="1"/>
            <p:nvPr/>
          </p:nvSpPr>
          <p:spPr>
            <a:xfrm>
              <a:off x="7535676" y="2671468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rgbClr val="C00000"/>
                </a:gs>
                <a:gs pos="48000">
                  <a:srgbClr val="FF0000"/>
                </a:gs>
                <a:gs pos="100000">
                  <a:srgbClr val="FF4747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BC31E5-C3A6-4EC5-B8F8-FAA9035DCDAF}"/>
                </a:ext>
              </a:extLst>
            </p:cNvPr>
            <p:cNvSpPr txBox="1"/>
            <p:nvPr/>
          </p:nvSpPr>
          <p:spPr>
            <a:xfrm>
              <a:off x="7535676" y="4351565"/>
              <a:ext cx="648000" cy="40862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57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00026 0.083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8334 L -0.00026 0.1627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6274 L -0.00026 0.2456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2456 L 0.00052 0.3252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2B66F-548F-4037-BD4F-2BAEA0F9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70" y="1039693"/>
            <a:ext cx="3177917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1AFD8-E17B-4B58-B81D-3E1ADEFCD40C}"/>
              </a:ext>
            </a:extLst>
          </p:cNvPr>
          <p:cNvSpPr txBox="1"/>
          <p:nvPr/>
        </p:nvSpPr>
        <p:spPr>
          <a:xfrm>
            <a:off x="4680828" y="2269003"/>
            <a:ext cx="27285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☛</a:t>
            </a:r>
          </a:p>
          <a:p>
            <a:pPr algn="ctr"/>
            <a:r>
              <a:rPr lang="en-US" sz="3600" dirty="0"/>
              <a:t>sort of</a:t>
            </a:r>
          </a:p>
          <a:p>
            <a:pPr algn="ctr"/>
            <a:r>
              <a:rPr lang="en-US" sz="3600" dirty="0"/>
              <a:t>approximates</a:t>
            </a:r>
          </a:p>
          <a:p>
            <a:pPr algn="ctr"/>
            <a:r>
              <a:rPr lang="en-US" sz="3600" dirty="0"/>
              <a:t>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9DF4F-F9A0-40CF-B8CB-C9B1FF9094F1}"/>
              </a:ext>
            </a:extLst>
          </p:cNvPr>
          <p:cNvSpPr txBox="1"/>
          <p:nvPr/>
        </p:nvSpPr>
        <p:spPr>
          <a:xfrm>
            <a:off x="456724" y="5233532"/>
            <a:ext cx="39758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Ranked list, top down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9A570-4F18-4345-950B-48359AC07794}"/>
              </a:ext>
            </a:extLst>
          </p:cNvPr>
          <p:cNvSpPr txBox="1"/>
          <p:nvPr/>
        </p:nvSpPr>
        <p:spPr>
          <a:xfrm>
            <a:off x="8918784" y="5216023"/>
            <a:ext cx="1904497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Web SERP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002D06-5FC4-4612-AB74-5BB5DD43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65" y="1039693"/>
            <a:ext cx="3679414" cy="4003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1D36C-8D1D-43AB-B3FD-3E5EBBD69A64}"/>
              </a:ext>
            </a:extLst>
          </p:cNvPr>
          <p:cNvSpPr txBox="1"/>
          <p:nvPr/>
        </p:nvSpPr>
        <p:spPr>
          <a:xfrm>
            <a:off x="389557" y="5861481"/>
            <a:ext cx="4110229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Homogenous elements</a:t>
            </a:r>
          </a:p>
        </p:txBody>
      </p:sp>
    </p:spTree>
    <p:extLst>
      <p:ext uri="{BB962C8B-B14F-4D97-AF65-F5344CB8AC3E}">
        <p14:creationId xmlns:p14="http://schemas.microsoft.com/office/powerpoint/2010/main" val="162942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9477D-2D9F-47D0-B431-15D5D657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Why offline?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18E387-C626-4AD7-9214-6E1216A0D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0353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1F596B-8D23-4BCF-ABAD-B2B03DAD4677}"/>
              </a:ext>
            </a:extLst>
          </p:cNvPr>
          <p:cNvSpPr txBox="1"/>
          <p:nvPr/>
        </p:nvSpPr>
        <p:spPr>
          <a:xfrm rot="431154">
            <a:off x="10379553" y="48311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AU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2298</Words>
  <Application>Microsoft Office PowerPoint</Application>
  <PresentationFormat>Widescreen</PresentationFormat>
  <Paragraphs>519</Paragraphs>
  <Slides>64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Ink Free</vt:lpstr>
      <vt:lpstr>1_Office Theme</vt:lpstr>
      <vt:lpstr>2_Office Theme</vt:lpstr>
      <vt:lpstr>Economic measurements</vt:lpstr>
      <vt:lpstr>Test your intuition</vt:lpstr>
      <vt:lpstr>PowerPoint Presentation</vt:lpstr>
      <vt:lpstr>PowerPoint Presentation</vt:lpstr>
      <vt:lpstr>PowerPoint Presentation</vt:lpstr>
      <vt:lpstr>Measuring a SERP: “offline”/“test collection” metrics</vt:lpstr>
      <vt:lpstr>PowerPoint Presentation</vt:lpstr>
      <vt:lpstr>PowerPoint Presentation</vt:lpstr>
      <vt:lpstr>Why offline?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from models: the C/W/L framework</vt:lpstr>
      <vt:lpstr>Metrics encode models</vt:lpstr>
      <vt:lpstr>C: continue</vt:lpstr>
      <vt:lpstr>C: continue</vt:lpstr>
      <vt:lpstr>C: continue</vt:lpstr>
      <vt:lpstr>W: weight</vt:lpstr>
      <vt:lpstr>W: weight</vt:lpstr>
      <vt:lpstr>PowerPoint Presentation</vt:lpstr>
      <vt:lpstr>PowerPoint Presentation</vt:lpstr>
      <vt:lpstr>PowerPoint Presentation</vt:lpstr>
      <vt:lpstr>PowerPoint Presentation</vt:lpstr>
      <vt:lpstr>L: last view</vt:lpstr>
      <vt:lpstr>L: last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models: What do we want?</vt:lpstr>
      <vt:lpstr>Top-weighted</vt:lpstr>
      <vt:lpstr>PowerPoint Presentation</vt:lpstr>
      <vt:lpstr>PowerPoint Presentation</vt:lpstr>
      <vt:lpstr>PowerPoint Presentation</vt:lpstr>
      <vt:lpstr>Non-decreasing</vt:lpstr>
      <vt:lpstr>PowerPoint Presentation</vt:lpstr>
      <vt:lpstr>PowerPoint Presentation</vt:lpstr>
      <vt:lpstr>Non-zero, non-one</vt:lpstr>
      <vt:lpstr>PowerPoint Presentation</vt:lpstr>
      <vt:lpstr>Goal-sensitive</vt:lpstr>
      <vt:lpstr>PowerPoint Presentation</vt:lpstr>
      <vt:lpstr>Gain-sensitive</vt:lpstr>
      <vt:lpstr>PowerPoint Presentation</vt:lpstr>
      <vt:lpstr>PowerPoint Presentation</vt:lpstr>
      <vt:lpstr>Cost-sensitive</vt:lpstr>
      <vt:lpstr>PowerPoint Presentation</vt:lpstr>
      <vt:lpstr>Rate-sensitive</vt:lpstr>
      <vt:lpstr>PowerPoint Presentation</vt:lpstr>
      <vt:lpstr>PowerPoint Presentation</vt:lpstr>
      <vt:lpstr>Can we have all the nice things?</vt:lpstr>
      <vt:lpstr>Measuring the measures</vt:lpstr>
      <vt:lpstr>Measuring the measures</vt:lpstr>
      <vt:lpstr>So what, can we (how do we) show one model/metric (they're the same) is better/worse than another? Can we measure the difference?</vt:lpstr>
      <vt:lpstr>How to compare?</vt:lpstr>
      <vt:lpstr>Reflecting observable behaviour: 1</vt:lpstr>
      <vt:lpstr>PowerPoint Presentation</vt:lpstr>
      <vt:lpstr>Reflecting observable behaviour: 2</vt:lpstr>
      <vt:lpstr>PowerPoint Presentation</vt:lpstr>
      <vt:lpstr>PowerPoint Presentation</vt:lpstr>
      <vt:lpstr>Reflecting observable behaviour: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measurements</dc:title>
  <dc:creator>Paul Thomas</dc:creator>
  <cp:lastModifiedBy>Paul Thomas</cp:lastModifiedBy>
  <cp:revision>1</cp:revision>
  <dcterms:created xsi:type="dcterms:W3CDTF">2019-07-04T00:51:37Z</dcterms:created>
  <dcterms:modified xsi:type="dcterms:W3CDTF">2019-07-06T12:40:17Z</dcterms:modified>
</cp:coreProperties>
</file>